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27" y="-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系统架构与技术栈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前后端分离架构，各层职责清晰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0700" y="2044700"/>
            <a:ext cx="11353800" cy="65786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9150" y="2374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79500" y="2311400"/>
            <a:ext cx="1064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0100" y="312836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965200" y="33442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前端呈现层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160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9715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616200" y="38014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571750" y="38014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60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9715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16200" y="42586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571750" y="42586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6000" y="471586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971550" y="471586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45200" y="380146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89654"/>
                </a:moveTo>
                <a:lnTo>
                  <a:pt x="242054" y="146804"/>
                </a:lnTo>
                <a:cubicBezTo>
                  <a:pt x="236577" y="152281"/>
                  <a:pt x="228421" y="153888"/>
                  <a:pt x="221278" y="150912"/>
                </a:cubicBezTo>
                <a:cubicBezTo>
                  <a:pt x="214134" y="147935"/>
                  <a:pt x="209550" y="141030"/>
                  <a:pt x="209550" y="133350"/>
                </a:cubicBezTo>
                <a:lnTo>
                  <a:pt x="209550" y="95250"/>
                </a:lnTo>
                <a:lnTo>
                  <a:pt x="19050" y="95250"/>
                </a:lnTo>
                <a:cubicBezTo>
                  <a:pt x="8513" y="95250"/>
                  <a:pt x="0" y="86737"/>
                  <a:pt x="0" y="76200"/>
                </a:cubicBezTo>
                <a:cubicBezTo>
                  <a:pt x="0" y="65663"/>
                  <a:pt x="8513" y="57150"/>
                  <a:pt x="19050" y="57150"/>
                </a:cubicBezTo>
                <a:lnTo>
                  <a:pt x="209550" y="57150"/>
                </a:lnTo>
                <a:lnTo>
                  <a:pt x="209550" y="19050"/>
                </a:lnTo>
                <a:cubicBezTo>
                  <a:pt x="209550" y="11370"/>
                  <a:pt x="214193" y="4405"/>
                  <a:pt x="221337" y="1429"/>
                </a:cubicBezTo>
                <a:cubicBezTo>
                  <a:pt x="228481" y="-1548"/>
                  <a:pt x="236637" y="119"/>
                  <a:pt x="242114" y="5536"/>
                </a:cubicBezTo>
                <a:lnTo>
                  <a:pt x="299264" y="62686"/>
                </a:lnTo>
                <a:cubicBezTo>
                  <a:pt x="306705" y="70128"/>
                  <a:pt x="306705" y="82213"/>
                  <a:pt x="299264" y="89654"/>
                </a:cubicBezTo>
                <a:close/>
                <a:moveTo>
                  <a:pt x="62686" y="299204"/>
                </a:moveTo>
                <a:lnTo>
                  <a:pt x="5536" y="242054"/>
                </a:lnTo>
                <a:cubicBezTo>
                  <a:pt x="-1905" y="234613"/>
                  <a:pt x="-1905" y="222528"/>
                  <a:pt x="5536" y="215086"/>
                </a:cubicBezTo>
                <a:lnTo>
                  <a:pt x="62686" y="157936"/>
                </a:lnTo>
                <a:cubicBezTo>
                  <a:pt x="68163" y="152460"/>
                  <a:pt x="76319" y="150852"/>
                  <a:pt x="83463" y="153829"/>
                </a:cubicBezTo>
                <a:cubicBezTo>
                  <a:pt x="90607" y="156805"/>
                  <a:pt x="95250" y="163770"/>
                  <a:pt x="95250" y="171450"/>
                </a:cubicBezTo>
                <a:lnTo>
                  <a:pt x="95250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cubicBezTo>
                  <a:pt x="304800" y="239137"/>
                  <a:pt x="296287" y="247650"/>
                  <a:pt x="285750" y="247650"/>
                </a:cubicBezTo>
                <a:lnTo>
                  <a:pt x="95250" y="247650"/>
                </a:lnTo>
                <a:lnTo>
                  <a:pt x="95250" y="285750"/>
                </a:lnTo>
                <a:cubicBezTo>
                  <a:pt x="95250" y="293430"/>
                  <a:pt x="90607" y="300395"/>
                  <a:pt x="83463" y="303371"/>
                </a:cubicBezTo>
                <a:cubicBezTo>
                  <a:pt x="76319" y="306348"/>
                  <a:pt x="68163" y="304681"/>
                  <a:pt x="62686" y="29926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718473" y="4157067"/>
            <a:ext cx="104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8449" y="4411067"/>
            <a:ext cx="774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JSON格式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64500" y="3356967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229600" y="357286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804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2359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880600" y="40300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836150" y="40300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04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2359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880600" y="448726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836150" y="448726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83300" y="589270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8001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652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138065" y="747593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38065" y="747593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0300" y="6802834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6375400" y="701873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第三方服务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95666" y="7475934"/>
            <a:ext cx="1155700" cy="355600"/>
          </a:xfrm>
          <a:custGeom>
            <a:avLst/>
            <a:gdLst/>
            <a:ahLst/>
            <a:cxnLst/>
            <a:rect l="l" t="t" r="r" b="b"/>
            <a:pathLst>
              <a:path w="1155700" h="355600">
                <a:moveTo>
                  <a:pt x="50801" y="0"/>
                </a:moveTo>
                <a:lnTo>
                  <a:pt x="1104899" y="0"/>
                </a:lnTo>
                <a:cubicBezTo>
                  <a:pt x="1132956" y="0"/>
                  <a:pt x="1155700" y="22744"/>
                  <a:pt x="1155700" y="50801"/>
                </a:cubicBezTo>
                <a:lnTo>
                  <a:pt x="1155700" y="304799"/>
                </a:lnTo>
                <a:cubicBezTo>
                  <a:pt x="1155700" y="332856"/>
                  <a:pt x="1132956" y="355600"/>
                  <a:pt x="1104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7395666" y="7475934"/>
            <a:ext cx="1244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166600" y="20320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21666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2398375" y="2298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42863"/>
                </a:moveTo>
                <a:cubicBezTo>
                  <a:pt x="28575" y="27102"/>
                  <a:pt x="41389" y="14288"/>
                  <a:pt x="57150" y="14288"/>
                </a:cubicBezTo>
                <a:lnTo>
                  <a:pt x="228600" y="14288"/>
                </a:lnTo>
                <a:cubicBezTo>
                  <a:pt x="244361" y="14288"/>
                  <a:pt x="257175" y="27102"/>
                  <a:pt x="257175" y="42863"/>
                </a:cubicBezTo>
                <a:lnTo>
                  <a:pt x="257175" y="150019"/>
                </a:lnTo>
                <a:lnTo>
                  <a:pt x="228600" y="150019"/>
                </a:lnTo>
                <a:lnTo>
                  <a:pt x="228600" y="42863"/>
                </a:lnTo>
                <a:lnTo>
                  <a:pt x="57150" y="42863"/>
                </a:lnTo>
                <a:lnTo>
                  <a:pt x="57150" y="150019"/>
                </a:lnTo>
                <a:lnTo>
                  <a:pt x="28575" y="150019"/>
                </a:lnTo>
                <a:lnTo>
                  <a:pt x="28575" y="42863"/>
                </a:lnTo>
                <a:close/>
                <a:moveTo>
                  <a:pt x="0" y="180023"/>
                </a:moveTo>
                <a:cubicBezTo>
                  <a:pt x="0" y="175290"/>
                  <a:pt x="3840" y="171450"/>
                  <a:pt x="8573" y="171450"/>
                </a:cubicBezTo>
                <a:lnTo>
                  <a:pt x="277178" y="171450"/>
                </a:lnTo>
                <a:cubicBezTo>
                  <a:pt x="281910" y="171450"/>
                  <a:pt x="285750" y="175290"/>
                  <a:pt x="285750" y="180023"/>
                </a:cubicBezTo>
                <a:cubicBezTo>
                  <a:pt x="285750" y="198953"/>
                  <a:pt x="270391" y="214313"/>
                  <a:pt x="251460" y="214313"/>
                </a:cubicBezTo>
                <a:lnTo>
                  <a:pt x="34290" y="214313"/>
                </a:lnTo>
                <a:cubicBezTo>
                  <a:pt x="15359" y="214313"/>
                  <a:pt x="0" y="198953"/>
                  <a:pt x="0" y="180023"/>
                </a:cubicBezTo>
                <a:close/>
                <a:moveTo>
                  <a:pt x="125462" y="93315"/>
                </a:moveTo>
                <a:lnTo>
                  <a:pt x="111621" y="107156"/>
                </a:lnTo>
                <a:lnTo>
                  <a:pt x="125462" y="120997"/>
                </a:lnTo>
                <a:cubicBezTo>
                  <a:pt x="129659" y="125194"/>
                  <a:pt x="129659" y="131981"/>
                  <a:pt x="125462" y="136133"/>
                </a:cubicBezTo>
                <a:cubicBezTo>
                  <a:pt x="121265" y="140285"/>
                  <a:pt x="114479" y="140330"/>
                  <a:pt x="110326" y="136133"/>
                </a:cubicBezTo>
                <a:lnTo>
                  <a:pt x="88895" y="114702"/>
                </a:lnTo>
                <a:cubicBezTo>
                  <a:pt x="84698" y="110505"/>
                  <a:pt x="84698" y="103718"/>
                  <a:pt x="88895" y="99566"/>
                </a:cubicBezTo>
                <a:lnTo>
                  <a:pt x="110326" y="78135"/>
                </a:lnTo>
                <a:cubicBezTo>
                  <a:pt x="114523" y="73938"/>
                  <a:pt x="121310" y="73938"/>
                  <a:pt x="125462" y="78135"/>
                </a:cubicBezTo>
                <a:cubicBezTo>
                  <a:pt x="129614" y="82332"/>
                  <a:pt x="129659" y="89118"/>
                  <a:pt x="125462" y="93271"/>
                </a:cubicBezTo>
                <a:close/>
                <a:moveTo>
                  <a:pt x="175468" y="78135"/>
                </a:moveTo>
                <a:lnTo>
                  <a:pt x="196900" y="99566"/>
                </a:lnTo>
                <a:cubicBezTo>
                  <a:pt x="201097" y="103763"/>
                  <a:pt x="201097" y="110550"/>
                  <a:pt x="196900" y="114702"/>
                </a:cubicBezTo>
                <a:lnTo>
                  <a:pt x="175468" y="136133"/>
                </a:lnTo>
                <a:cubicBezTo>
                  <a:pt x="171271" y="140330"/>
                  <a:pt x="164485" y="140330"/>
                  <a:pt x="160333" y="136133"/>
                </a:cubicBezTo>
                <a:cubicBezTo>
                  <a:pt x="156180" y="131936"/>
                  <a:pt x="156136" y="125150"/>
                  <a:pt x="160333" y="120997"/>
                </a:cubicBezTo>
                <a:lnTo>
                  <a:pt x="174174" y="107156"/>
                </a:lnTo>
                <a:lnTo>
                  <a:pt x="160333" y="93315"/>
                </a:lnTo>
                <a:cubicBezTo>
                  <a:pt x="156136" y="89118"/>
                  <a:pt x="156136" y="82332"/>
                  <a:pt x="160333" y="78179"/>
                </a:cubicBezTo>
                <a:cubicBezTo>
                  <a:pt x="164529" y="74027"/>
                  <a:pt x="171316" y="73982"/>
                  <a:pt x="175468" y="7817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2687300" y="22352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395200" y="27787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组合式API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95200" y="32561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快速构建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395200" y="37336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UI组件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395200" y="42110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HTTP通信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395200" y="46884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数据可视化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166600" y="5435600"/>
            <a:ext cx="3581400" cy="3200400"/>
          </a:xfrm>
          <a:custGeom>
            <a:avLst/>
            <a:gdLst/>
            <a:ahLst/>
            <a:cxnLst/>
            <a:rect l="l" t="t" r="r" b="b"/>
            <a:pathLst>
              <a:path w="3581400" h="3200400">
                <a:moveTo>
                  <a:pt x="50800" y="0"/>
                </a:moveTo>
                <a:lnTo>
                  <a:pt x="3479787" y="0"/>
                </a:lnTo>
                <a:cubicBezTo>
                  <a:pt x="3535906" y="0"/>
                  <a:pt x="3581400" y="45494"/>
                  <a:pt x="3581400" y="101613"/>
                </a:cubicBezTo>
                <a:lnTo>
                  <a:pt x="3581400" y="3098787"/>
                </a:lnTo>
                <a:cubicBezTo>
                  <a:pt x="3581400" y="3154906"/>
                  <a:pt x="3535906" y="3200400"/>
                  <a:pt x="34797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121666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2441238" y="5702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2687300" y="5638800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95200" y="618232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运行时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395200" y="6659761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Web框架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395200" y="713720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轻量级DB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395200" y="7614642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身份验证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2395200" y="809208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密码加密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三张核心数据表，结构清晰简洁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508000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14375" y="2349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098550" y="22860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用户信息表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11200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507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password_hash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Shape 10"/>
          <p:cNvSpPr/>
          <p:nvPr/>
        </p:nvSpPr>
        <p:spPr>
          <a:xfrm>
            <a:off x="5655667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5655667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655667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876330" y="2349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246217" y="2286000"/>
            <a:ext cx="143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categories表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858867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lang="en-US" sz="1600" dirty="0"/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858867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089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Shape 16"/>
          <p:cNvSpPr/>
          <p:nvPr/>
        </p:nvSpPr>
        <p:spPr>
          <a:xfrm>
            <a:off x="10803434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10803434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8"/>
          <p:cNvSpPr/>
          <p:nvPr/>
        </p:nvSpPr>
        <p:spPr>
          <a:xfrm>
            <a:off x="10803434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9"/>
          <p:cNvSpPr/>
          <p:nvPr/>
        </p:nvSpPr>
        <p:spPr>
          <a:xfrm>
            <a:off x="11066959" y="2349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76126"/>
                </a:lnTo>
                <a:cubicBezTo>
                  <a:pt x="171450" y="68535"/>
                  <a:pt x="168459" y="61258"/>
                  <a:pt x="163101" y="55900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  <a:moveTo>
                  <a:pt x="28575" y="171450"/>
                </a:moveTo>
                <a:lnTo>
                  <a:pt x="28575" y="142875"/>
                </a:lnTo>
                <a:cubicBezTo>
                  <a:pt x="28575" y="134972"/>
                  <a:pt x="34960" y="128588"/>
                  <a:pt x="42863" y="128588"/>
                </a:cubicBezTo>
                <a:lnTo>
                  <a:pt x="128588" y="128588"/>
                </a:lnTo>
                <a:cubicBezTo>
                  <a:pt x="136490" y="128588"/>
                  <a:pt x="142875" y="134972"/>
                  <a:pt x="142875" y="142875"/>
                </a:cubicBezTo>
                <a:lnTo>
                  <a:pt x="142875" y="171450"/>
                </a:lnTo>
                <a:cubicBezTo>
                  <a:pt x="142875" y="179353"/>
                  <a:pt x="136490" y="185738"/>
                  <a:pt x="128588" y="185738"/>
                </a:cubicBezTo>
                <a:lnTo>
                  <a:pt x="42863" y="185738"/>
                </a:lnTo>
                <a:cubicBezTo>
                  <a:pt x="34960" y="185738"/>
                  <a:pt x="28575" y="179353"/>
                  <a:pt x="28575" y="171450"/>
                </a:cubicBezTo>
                <a:close/>
                <a:moveTo>
                  <a:pt x="39291" y="28575"/>
                </a:moveTo>
                <a:lnTo>
                  <a:pt x="60722" y="28575"/>
                </a:lnTo>
                <a:cubicBezTo>
                  <a:pt x="66660" y="28575"/>
                  <a:pt x="71438" y="33352"/>
                  <a:pt x="71438" y="39291"/>
                </a:cubicBezTo>
                <a:cubicBezTo>
                  <a:pt x="71438" y="45229"/>
                  <a:pt x="66660" y="50006"/>
                  <a:pt x="60722" y="50006"/>
                </a:cubicBezTo>
                <a:lnTo>
                  <a:pt x="39291" y="50006"/>
                </a:lnTo>
                <a:cubicBezTo>
                  <a:pt x="33352" y="50006"/>
                  <a:pt x="28575" y="45229"/>
                  <a:pt x="28575" y="39291"/>
                </a:cubicBezTo>
                <a:cubicBezTo>
                  <a:pt x="28575" y="33352"/>
                  <a:pt x="33352" y="28575"/>
                  <a:pt x="39291" y="28575"/>
                </a:cubicBezTo>
                <a:close/>
                <a:moveTo>
                  <a:pt x="39291" y="71438"/>
                </a:moveTo>
                <a:lnTo>
                  <a:pt x="60722" y="71438"/>
                </a:lnTo>
                <a:cubicBezTo>
                  <a:pt x="66660" y="71438"/>
                  <a:pt x="71438" y="76215"/>
                  <a:pt x="71438" y="82153"/>
                </a:cubicBezTo>
                <a:cubicBezTo>
                  <a:pt x="71438" y="88091"/>
                  <a:pt x="66660" y="92869"/>
                  <a:pt x="60722" y="92869"/>
                </a:cubicBezTo>
                <a:lnTo>
                  <a:pt x="39291" y="92869"/>
                </a:lnTo>
                <a:cubicBezTo>
                  <a:pt x="33352" y="92869"/>
                  <a:pt x="28575" y="88091"/>
                  <a:pt x="28575" y="82153"/>
                </a:cubicBezTo>
                <a:cubicBezTo>
                  <a:pt x="28575" y="76215"/>
                  <a:pt x="33352" y="71438"/>
                  <a:pt x="39291" y="714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11393984" y="2286000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bills表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006634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lang="en-US" sz="1600" dirty="0"/>
          </a:p>
        </p:txBody>
      </p:sp>
      <p:graphicFrame>
        <p:nvGraphicFramePr>
          <p:cNvPr id="3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006634" y="3403600"/>
          <a:ext cx="4533900" cy="3403602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78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category_id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amount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remark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source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Shape 22"/>
          <p:cNvSpPr/>
          <p:nvPr/>
        </p:nvSpPr>
        <p:spPr>
          <a:xfrm>
            <a:off x="533400" y="7213600"/>
            <a:ext cx="15214600" cy="1778000"/>
          </a:xfrm>
          <a:custGeom>
            <a:avLst/>
            <a:gdLst/>
            <a:ahLst/>
            <a:cxnLst/>
            <a:rect l="l" t="t" r="r" b="b"/>
            <a:pathLst>
              <a:path w="15214600" h="1778000">
                <a:moveTo>
                  <a:pt x="50800" y="0"/>
                </a:moveTo>
                <a:lnTo>
                  <a:pt x="15113005" y="0"/>
                </a:lnTo>
                <a:cubicBezTo>
                  <a:pt x="15169114" y="0"/>
                  <a:pt x="15214600" y="45486"/>
                  <a:pt x="15214600" y="101595"/>
                </a:cubicBezTo>
                <a:lnTo>
                  <a:pt x="15214600" y="1676405"/>
                </a:lnTo>
                <a:cubicBezTo>
                  <a:pt x="15214600" y="1732514"/>
                  <a:pt x="15169114" y="1778000"/>
                  <a:pt x="15113005" y="1778000"/>
                </a:cubicBezTo>
                <a:lnTo>
                  <a:pt x="50800" y="1778000"/>
                </a:lnTo>
                <a:cubicBezTo>
                  <a:pt x="22744" y="1778000"/>
                  <a:pt x="0" y="1755256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3"/>
          <p:cNvSpPr/>
          <p:nvPr/>
        </p:nvSpPr>
        <p:spPr>
          <a:xfrm>
            <a:off x="533400" y="7213600"/>
            <a:ext cx="50800" cy="1778000"/>
          </a:xfrm>
          <a:custGeom>
            <a:avLst/>
            <a:gdLst/>
            <a:ahLst/>
            <a:cxnLst/>
            <a:rect l="l" t="t" r="r" b="b"/>
            <a:pathLst>
              <a:path w="50800" h="1778000">
                <a:moveTo>
                  <a:pt x="50800" y="0"/>
                </a:moveTo>
                <a:lnTo>
                  <a:pt x="50800" y="0"/>
                </a:lnTo>
                <a:lnTo>
                  <a:pt x="50800" y="1778000"/>
                </a:lnTo>
                <a:lnTo>
                  <a:pt x="50800" y="1778000"/>
                </a:lnTo>
                <a:cubicBezTo>
                  <a:pt x="22763" y="1778000"/>
                  <a:pt x="0" y="1755237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4"/>
          <p:cNvSpPr/>
          <p:nvPr/>
        </p:nvSpPr>
        <p:spPr>
          <a:xfrm>
            <a:off x="762000" y="7467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5"/>
          <p:cNvSpPr/>
          <p:nvPr/>
        </p:nvSpPr>
        <p:spPr>
          <a:xfrm>
            <a:off x="1168400" y="7416800"/>
            <a:ext cx="144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设计说明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1168400" y="7874000"/>
            <a:ext cx="1447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数据库采用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SQLite轻量级数据库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三张核心表通过外键建立关联关系。users表存储用户基本信息，password_hash字段采用bcryptjs加密存储；categories表存储收支分类字典；bills表存储账单记录，type字段区分收入(income)或支出(expense)，source字段标识账单来源（手动添加、支付宝导入、微信导入、定时任务）。数据表设计遵循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第三范式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，确保数据完整性与一致性。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4103" y="617629"/>
            <a:ext cx="395283" cy="49410"/>
          </a:xfrm>
          <a:custGeom>
            <a:avLst/>
            <a:gdLst/>
            <a:ahLst/>
            <a:cxnLst/>
            <a:rect l="l" t="t" r="r" b="b"/>
            <a:pathLst>
              <a:path w="395283" h="49410">
                <a:moveTo>
                  <a:pt x="0" y="0"/>
                </a:moveTo>
                <a:lnTo>
                  <a:pt x="395283" y="0"/>
                </a:lnTo>
                <a:lnTo>
                  <a:pt x="395283" y="49410"/>
                </a:lnTo>
                <a:lnTo>
                  <a:pt x="0" y="4941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37617" y="494103"/>
            <a:ext cx="251992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COLLABORATION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4103" y="889386"/>
            <a:ext cx="15490140" cy="4941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0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团队组成与工作量概览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4103" y="1432900"/>
            <a:ext cx="15366614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五位成员，公平合理的任务分配原则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809" y="1976413"/>
            <a:ext cx="9956182" cy="2816389"/>
          </a:xfrm>
          <a:custGeom>
            <a:avLst/>
            <a:gdLst/>
            <a:ahLst/>
            <a:cxnLst/>
            <a:rect l="l" t="t" r="r" b="b"/>
            <a:pathLst>
              <a:path w="9956182" h="2816389">
                <a:moveTo>
                  <a:pt x="49410" y="0"/>
                </a:moveTo>
                <a:lnTo>
                  <a:pt x="9857355" y="0"/>
                </a:lnTo>
                <a:cubicBezTo>
                  <a:pt x="9911936" y="0"/>
                  <a:pt x="9956182" y="44246"/>
                  <a:pt x="9956182" y="98827"/>
                </a:cubicBezTo>
                <a:lnTo>
                  <a:pt x="9956182" y="2717562"/>
                </a:lnTo>
                <a:cubicBezTo>
                  <a:pt x="9956182" y="2772143"/>
                  <a:pt x="9911936" y="2816389"/>
                  <a:pt x="9857355" y="2816389"/>
                </a:cubicBezTo>
                <a:lnTo>
                  <a:pt x="49410" y="2816389"/>
                </a:lnTo>
                <a:cubicBezTo>
                  <a:pt x="22122" y="2816389"/>
                  <a:pt x="0" y="2794267"/>
                  <a:pt x="0" y="2766979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8809" y="1976413"/>
            <a:ext cx="49410" cy="2816389"/>
          </a:xfrm>
          <a:custGeom>
            <a:avLst/>
            <a:gdLst/>
            <a:ahLst/>
            <a:cxnLst/>
            <a:rect l="l" t="t" r="r" b="b"/>
            <a:pathLst>
              <a:path w="49410" h="2816389">
                <a:moveTo>
                  <a:pt x="49410" y="0"/>
                </a:moveTo>
                <a:lnTo>
                  <a:pt x="49410" y="0"/>
                </a:lnTo>
                <a:lnTo>
                  <a:pt x="49410" y="2816389"/>
                </a:lnTo>
                <a:lnTo>
                  <a:pt x="49410" y="2816389"/>
                </a:lnTo>
                <a:cubicBezTo>
                  <a:pt x="22122" y="2816389"/>
                  <a:pt x="0" y="2794267"/>
                  <a:pt x="0" y="2766979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0565" y="2272875"/>
            <a:ext cx="308815" cy="247052"/>
          </a:xfrm>
          <a:custGeom>
            <a:avLst/>
            <a:gdLst/>
            <a:ahLst/>
            <a:cxnLst/>
            <a:rect l="l" t="t" r="r" b="b"/>
            <a:pathLst>
              <a:path w="308815" h="247052">
                <a:moveTo>
                  <a:pt x="154407" y="7720"/>
                </a:moveTo>
                <a:cubicBezTo>
                  <a:pt x="182104" y="7720"/>
                  <a:pt x="204590" y="30206"/>
                  <a:pt x="204590" y="57903"/>
                </a:cubicBezTo>
                <a:cubicBezTo>
                  <a:pt x="204590" y="85599"/>
                  <a:pt x="182104" y="108085"/>
                  <a:pt x="154407" y="108085"/>
                </a:cubicBezTo>
                <a:cubicBezTo>
                  <a:pt x="126711" y="108085"/>
                  <a:pt x="104225" y="85599"/>
                  <a:pt x="104225" y="57903"/>
                </a:cubicBezTo>
                <a:cubicBezTo>
                  <a:pt x="104225" y="30206"/>
                  <a:pt x="126711" y="7720"/>
                  <a:pt x="154407" y="7720"/>
                </a:cubicBezTo>
                <a:close/>
                <a:moveTo>
                  <a:pt x="46322" y="42462"/>
                </a:moveTo>
                <a:cubicBezTo>
                  <a:pt x="65497" y="42462"/>
                  <a:pt x="81064" y="58029"/>
                  <a:pt x="81064" y="77204"/>
                </a:cubicBezTo>
                <a:cubicBezTo>
                  <a:pt x="81064" y="96378"/>
                  <a:pt x="65497" y="111945"/>
                  <a:pt x="46322" y="111945"/>
                </a:cubicBezTo>
                <a:cubicBezTo>
                  <a:pt x="27148" y="111945"/>
                  <a:pt x="11581" y="96378"/>
                  <a:pt x="11581" y="77204"/>
                </a:cubicBezTo>
                <a:cubicBezTo>
                  <a:pt x="11581" y="58029"/>
                  <a:pt x="27148" y="42462"/>
                  <a:pt x="46322" y="42462"/>
                </a:cubicBezTo>
                <a:close/>
                <a:moveTo>
                  <a:pt x="0" y="200729"/>
                </a:moveTo>
                <a:cubicBezTo>
                  <a:pt x="0" y="166615"/>
                  <a:pt x="27649" y="138967"/>
                  <a:pt x="61763" y="138967"/>
                </a:cubicBezTo>
                <a:cubicBezTo>
                  <a:pt x="67939" y="138967"/>
                  <a:pt x="73922" y="139883"/>
                  <a:pt x="79568" y="141572"/>
                </a:cubicBezTo>
                <a:cubicBezTo>
                  <a:pt x="63693" y="159329"/>
                  <a:pt x="54043" y="182780"/>
                  <a:pt x="54043" y="208450"/>
                </a:cubicBezTo>
                <a:lnTo>
                  <a:pt x="54043" y="216170"/>
                </a:lnTo>
                <a:cubicBezTo>
                  <a:pt x="54043" y="221671"/>
                  <a:pt x="55201" y="226882"/>
                  <a:pt x="57275" y="231611"/>
                </a:cubicBezTo>
                <a:lnTo>
                  <a:pt x="15441" y="231611"/>
                </a:lnTo>
                <a:cubicBezTo>
                  <a:pt x="6900" y="231611"/>
                  <a:pt x="0" y="224711"/>
                  <a:pt x="0" y="216170"/>
                </a:cubicBezTo>
                <a:lnTo>
                  <a:pt x="0" y="200729"/>
                </a:lnTo>
                <a:close/>
                <a:moveTo>
                  <a:pt x="251539" y="231611"/>
                </a:moveTo>
                <a:cubicBezTo>
                  <a:pt x="253614" y="226882"/>
                  <a:pt x="254772" y="221671"/>
                  <a:pt x="254772" y="216170"/>
                </a:cubicBezTo>
                <a:lnTo>
                  <a:pt x="254772" y="208450"/>
                </a:lnTo>
                <a:cubicBezTo>
                  <a:pt x="254772" y="182780"/>
                  <a:pt x="245122" y="159329"/>
                  <a:pt x="229247" y="141572"/>
                </a:cubicBezTo>
                <a:cubicBezTo>
                  <a:pt x="234892" y="139883"/>
                  <a:pt x="240875" y="138967"/>
                  <a:pt x="247052" y="138967"/>
                </a:cubicBezTo>
                <a:cubicBezTo>
                  <a:pt x="281166" y="138967"/>
                  <a:pt x="308815" y="166615"/>
                  <a:pt x="308815" y="200729"/>
                </a:cubicBezTo>
                <a:lnTo>
                  <a:pt x="308815" y="216170"/>
                </a:lnTo>
                <a:cubicBezTo>
                  <a:pt x="308815" y="224711"/>
                  <a:pt x="301915" y="231611"/>
                  <a:pt x="293374" y="231611"/>
                </a:cubicBezTo>
                <a:lnTo>
                  <a:pt x="251539" y="231611"/>
                </a:lnTo>
                <a:close/>
                <a:moveTo>
                  <a:pt x="227751" y="77204"/>
                </a:moveTo>
                <a:cubicBezTo>
                  <a:pt x="227751" y="58029"/>
                  <a:pt x="243318" y="42462"/>
                  <a:pt x="262492" y="42462"/>
                </a:cubicBezTo>
                <a:cubicBezTo>
                  <a:pt x="281667" y="42462"/>
                  <a:pt x="297234" y="58029"/>
                  <a:pt x="297234" y="77204"/>
                </a:cubicBezTo>
                <a:cubicBezTo>
                  <a:pt x="297234" y="96378"/>
                  <a:pt x="281667" y="111945"/>
                  <a:pt x="262492" y="111945"/>
                </a:cubicBezTo>
                <a:cubicBezTo>
                  <a:pt x="243318" y="111945"/>
                  <a:pt x="227751" y="96378"/>
                  <a:pt x="227751" y="77204"/>
                </a:cubicBezTo>
                <a:close/>
                <a:moveTo>
                  <a:pt x="77204" y="208450"/>
                </a:moveTo>
                <a:cubicBezTo>
                  <a:pt x="77204" y="165795"/>
                  <a:pt x="111752" y="131246"/>
                  <a:pt x="154407" y="131246"/>
                </a:cubicBezTo>
                <a:cubicBezTo>
                  <a:pt x="197062" y="131246"/>
                  <a:pt x="231611" y="165795"/>
                  <a:pt x="231611" y="208450"/>
                </a:cubicBezTo>
                <a:lnTo>
                  <a:pt x="231611" y="216170"/>
                </a:lnTo>
                <a:cubicBezTo>
                  <a:pt x="231611" y="224711"/>
                  <a:pt x="224711" y="231611"/>
                  <a:pt x="216170" y="231611"/>
                </a:cubicBezTo>
                <a:lnTo>
                  <a:pt x="92644" y="231611"/>
                </a:lnTo>
                <a:cubicBezTo>
                  <a:pt x="84104" y="231611"/>
                  <a:pt x="77204" y="224711"/>
                  <a:pt x="77204" y="216170"/>
                </a:cubicBezTo>
                <a:lnTo>
                  <a:pt x="77204" y="20845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99380" y="2223465"/>
            <a:ext cx="9252085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团队基本信息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0565" y="2766979"/>
            <a:ext cx="470633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0565" y="3063441"/>
            <a:ext cx="474339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06239" y="2766979"/>
            <a:ext cx="470633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06239" y="3063441"/>
            <a:ext cx="4743392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23计算机2班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0565" y="3606954"/>
            <a:ext cx="9523842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0565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889386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173649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3272470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56829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5655650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39913" y="3952827"/>
            <a:ext cx="2285228" cy="592924"/>
          </a:xfrm>
          <a:custGeom>
            <a:avLst/>
            <a:gdLst/>
            <a:ahLst/>
            <a:cxnLst/>
            <a:rect l="l" t="t" r="r" b="b"/>
            <a:pathLst>
              <a:path w="2285228" h="592924">
                <a:moveTo>
                  <a:pt x="49408" y="0"/>
                </a:moveTo>
                <a:lnTo>
                  <a:pt x="2235820" y="0"/>
                </a:lnTo>
                <a:cubicBezTo>
                  <a:pt x="2263107" y="0"/>
                  <a:pt x="2285228" y="22121"/>
                  <a:pt x="2285228" y="49408"/>
                </a:cubicBezTo>
                <a:lnTo>
                  <a:pt x="2285228" y="543516"/>
                </a:lnTo>
                <a:cubicBezTo>
                  <a:pt x="2285228" y="570803"/>
                  <a:pt x="2263107" y="592924"/>
                  <a:pt x="2235820" y="592924"/>
                </a:cubicBezTo>
                <a:lnTo>
                  <a:pt x="49408" y="592924"/>
                </a:lnTo>
                <a:cubicBezTo>
                  <a:pt x="22139" y="592924"/>
                  <a:pt x="0" y="570785"/>
                  <a:pt x="0" y="543516"/>
                </a:cubicBezTo>
                <a:lnTo>
                  <a:pt x="0" y="49408"/>
                </a:lnTo>
                <a:cubicBezTo>
                  <a:pt x="0" y="22121"/>
                  <a:pt x="22121" y="0"/>
                  <a:pt x="494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038733" y="4101058"/>
            <a:ext cx="208758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8809" y="4990444"/>
            <a:ext cx="9956182" cy="4150468"/>
          </a:xfrm>
          <a:custGeom>
            <a:avLst/>
            <a:gdLst/>
            <a:ahLst/>
            <a:cxnLst/>
            <a:rect l="l" t="t" r="r" b="b"/>
            <a:pathLst>
              <a:path w="9956182" h="4150468">
                <a:moveTo>
                  <a:pt x="49410" y="0"/>
                </a:moveTo>
                <a:lnTo>
                  <a:pt x="9857360" y="0"/>
                </a:lnTo>
                <a:cubicBezTo>
                  <a:pt x="9911938" y="0"/>
                  <a:pt x="9956182" y="44244"/>
                  <a:pt x="9956182" y="98823"/>
                </a:cubicBezTo>
                <a:lnTo>
                  <a:pt x="9956182" y="4051645"/>
                </a:lnTo>
                <a:cubicBezTo>
                  <a:pt x="9956182" y="4106224"/>
                  <a:pt x="9911938" y="4150468"/>
                  <a:pt x="9857360" y="4150468"/>
                </a:cubicBezTo>
                <a:lnTo>
                  <a:pt x="49410" y="4150468"/>
                </a:lnTo>
                <a:cubicBezTo>
                  <a:pt x="22122" y="4150468"/>
                  <a:pt x="0" y="4128346"/>
                  <a:pt x="0" y="4101058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18809" y="4990444"/>
            <a:ext cx="49410" cy="4150468"/>
          </a:xfrm>
          <a:custGeom>
            <a:avLst/>
            <a:gdLst/>
            <a:ahLst/>
            <a:cxnLst/>
            <a:rect l="l" t="t" r="r" b="b"/>
            <a:pathLst>
              <a:path w="49410" h="4150468">
                <a:moveTo>
                  <a:pt x="49410" y="0"/>
                </a:moveTo>
                <a:lnTo>
                  <a:pt x="49410" y="0"/>
                </a:lnTo>
                <a:lnTo>
                  <a:pt x="49410" y="4150468"/>
                </a:lnTo>
                <a:lnTo>
                  <a:pt x="49410" y="4150468"/>
                </a:lnTo>
                <a:cubicBezTo>
                  <a:pt x="22122" y="4150468"/>
                  <a:pt x="0" y="4128346"/>
                  <a:pt x="0" y="4101058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06006" y="5286906"/>
            <a:ext cx="277933" cy="247052"/>
          </a:xfrm>
          <a:custGeom>
            <a:avLst/>
            <a:gdLst/>
            <a:ahLst/>
            <a:cxnLst/>
            <a:rect l="l" t="t" r="r" b="b"/>
            <a:pathLst>
              <a:path w="277933" h="247052">
                <a:moveTo>
                  <a:pt x="247245" y="115805"/>
                </a:moveTo>
                <a:lnTo>
                  <a:pt x="162321" y="115805"/>
                </a:lnTo>
                <a:cubicBezTo>
                  <a:pt x="153780" y="115805"/>
                  <a:pt x="146880" y="108905"/>
                  <a:pt x="146880" y="100365"/>
                </a:cubicBezTo>
                <a:lnTo>
                  <a:pt x="146880" y="15441"/>
                </a:lnTo>
                <a:cubicBezTo>
                  <a:pt x="146880" y="6900"/>
                  <a:pt x="153828" y="-97"/>
                  <a:pt x="162272" y="1013"/>
                </a:cubicBezTo>
                <a:cubicBezTo>
                  <a:pt x="213902" y="7865"/>
                  <a:pt x="254820" y="48783"/>
                  <a:pt x="261672" y="100413"/>
                </a:cubicBezTo>
                <a:cubicBezTo>
                  <a:pt x="262782" y="108857"/>
                  <a:pt x="255785" y="115805"/>
                  <a:pt x="247245" y="115805"/>
                </a:cubicBezTo>
                <a:close/>
                <a:moveTo>
                  <a:pt x="107410" y="17950"/>
                </a:moveTo>
                <a:cubicBezTo>
                  <a:pt x="116143" y="16116"/>
                  <a:pt x="123719" y="23258"/>
                  <a:pt x="123719" y="32184"/>
                </a:cubicBezTo>
                <a:lnTo>
                  <a:pt x="123719" y="127386"/>
                </a:lnTo>
                <a:cubicBezTo>
                  <a:pt x="123719" y="130088"/>
                  <a:pt x="124684" y="132694"/>
                  <a:pt x="126373" y="134769"/>
                </a:cubicBezTo>
                <a:lnTo>
                  <a:pt x="190114" y="211683"/>
                </a:lnTo>
                <a:cubicBezTo>
                  <a:pt x="195759" y="218486"/>
                  <a:pt x="194553" y="228764"/>
                  <a:pt x="186785" y="232962"/>
                </a:cubicBezTo>
                <a:cubicBezTo>
                  <a:pt x="170331" y="241937"/>
                  <a:pt x="151464" y="247052"/>
                  <a:pt x="131439" y="247052"/>
                </a:cubicBezTo>
                <a:cubicBezTo>
                  <a:pt x="67505" y="247052"/>
                  <a:pt x="15634" y="195180"/>
                  <a:pt x="15634" y="131246"/>
                </a:cubicBezTo>
                <a:cubicBezTo>
                  <a:pt x="15634" y="75515"/>
                  <a:pt x="54959" y="29000"/>
                  <a:pt x="107410" y="17950"/>
                </a:cubicBezTo>
                <a:close/>
                <a:moveTo>
                  <a:pt x="230549" y="138967"/>
                </a:moveTo>
                <a:lnTo>
                  <a:pt x="261431" y="138967"/>
                </a:lnTo>
                <a:cubicBezTo>
                  <a:pt x="270358" y="138967"/>
                  <a:pt x="277499" y="146542"/>
                  <a:pt x="275665" y="155276"/>
                </a:cubicBezTo>
                <a:cubicBezTo>
                  <a:pt x="270744" y="178630"/>
                  <a:pt x="258777" y="199378"/>
                  <a:pt x="242082" y="215205"/>
                </a:cubicBezTo>
                <a:cubicBezTo>
                  <a:pt x="236147" y="220851"/>
                  <a:pt x="226834" y="219644"/>
                  <a:pt x="221623" y="213323"/>
                </a:cubicBezTo>
                <a:lnTo>
                  <a:pt x="180898" y="164251"/>
                </a:lnTo>
                <a:cubicBezTo>
                  <a:pt x="172550" y="154166"/>
                  <a:pt x="179740" y="138967"/>
                  <a:pt x="192768" y="138967"/>
                </a:cubicBezTo>
                <a:lnTo>
                  <a:pt x="230501" y="138967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99380" y="5237495"/>
            <a:ext cx="9252085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工作量分配原则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90565" y="5781009"/>
            <a:ext cx="9536195" cy="96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本项目采用</a:t>
            </a:r>
            <a:r>
              <a:rPr lang="en-US" sz="155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公平合理的任务分配原则</a:t>
            </a: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，每位成员承担</a:t>
            </a:r>
            <a:r>
              <a:rPr lang="en-US" sz="155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的工作量，体现团队协作的平等性。任务分配充分考虑每位成员的技术特长与兴趣方向，确保人尽其才，同时通过Git版本控制与定期进度同步会议，保障各模块开发的协调一致。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96742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07915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77033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703189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A0AEC0">
              <a:alpha val="10196"/>
            </a:srgbClr>
          </a:solidFill>
          <a:ln w="12700">
            <a:solidFill>
              <a:srgbClr val="A0AE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2814362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783481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609733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4720907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90025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16181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A0AEC0">
              <a:alpha val="10196"/>
            </a:srgbClr>
          </a:solidFill>
          <a:ln w="12700">
            <a:solidFill>
              <a:srgbClr val="A0AE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627354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96473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22725" y="6948328"/>
            <a:ext cx="1791125" cy="1000559"/>
          </a:xfrm>
          <a:custGeom>
            <a:avLst/>
            <a:gdLst/>
            <a:ahLst/>
            <a:cxnLst/>
            <a:rect l="l" t="t" r="r" b="b"/>
            <a:pathLst>
              <a:path w="1791125" h="1000559">
                <a:moveTo>
                  <a:pt x="49408" y="0"/>
                </a:moveTo>
                <a:lnTo>
                  <a:pt x="1741717" y="0"/>
                </a:lnTo>
                <a:cubicBezTo>
                  <a:pt x="1769004" y="0"/>
                  <a:pt x="1791125" y="22121"/>
                  <a:pt x="1791125" y="49408"/>
                </a:cubicBezTo>
                <a:lnTo>
                  <a:pt x="1791125" y="951152"/>
                </a:lnTo>
                <a:cubicBezTo>
                  <a:pt x="1791125" y="978439"/>
                  <a:pt x="1769004" y="1000559"/>
                  <a:pt x="1741717" y="1000559"/>
                </a:cubicBezTo>
                <a:lnTo>
                  <a:pt x="49408" y="1000559"/>
                </a:lnTo>
                <a:cubicBezTo>
                  <a:pt x="22121" y="1000559"/>
                  <a:pt x="0" y="978439"/>
                  <a:pt x="0" y="951152"/>
                </a:cubicBezTo>
                <a:lnTo>
                  <a:pt x="0" y="49408"/>
                </a:lnTo>
                <a:cubicBezTo>
                  <a:pt x="0" y="22139"/>
                  <a:pt x="22139" y="0"/>
                  <a:pt x="4940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270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8533898" y="7102736"/>
            <a:ext cx="1568778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03017" y="7399198"/>
            <a:ext cx="1630541" cy="395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34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792491" y="1976413"/>
            <a:ext cx="4965739" cy="5237495"/>
          </a:xfrm>
          <a:custGeom>
            <a:avLst/>
            <a:gdLst/>
            <a:ahLst/>
            <a:cxnLst/>
            <a:rect l="l" t="t" r="r" b="b"/>
            <a:pathLst>
              <a:path w="4965739" h="5237495">
                <a:moveTo>
                  <a:pt x="49410" y="0"/>
                </a:moveTo>
                <a:lnTo>
                  <a:pt x="4866920" y="0"/>
                </a:lnTo>
                <a:cubicBezTo>
                  <a:pt x="4921496" y="0"/>
                  <a:pt x="4965739" y="44242"/>
                  <a:pt x="4965739" y="98818"/>
                </a:cubicBezTo>
                <a:lnTo>
                  <a:pt x="4965739" y="5138677"/>
                </a:lnTo>
                <a:cubicBezTo>
                  <a:pt x="4965739" y="5193253"/>
                  <a:pt x="4921496" y="5237495"/>
                  <a:pt x="4866920" y="5237495"/>
                </a:cubicBezTo>
                <a:lnTo>
                  <a:pt x="49410" y="5237495"/>
                </a:lnTo>
                <a:cubicBezTo>
                  <a:pt x="22122" y="5237495"/>
                  <a:pt x="0" y="5215374"/>
                  <a:pt x="0" y="5188085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0792491" y="1976413"/>
            <a:ext cx="49410" cy="5237495"/>
          </a:xfrm>
          <a:custGeom>
            <a:avLst/>
            <a:gdLst/>
            <a:ahLst/>
            <a:cxnLst/>
            <a:rect l="l" t="t" r="r" b="b"/>
            <a:pathLst>
              <a:path w="49410" h="5237495">
                <a:moveTo>
                  <a:pt x="49410" y="0"/>
                </a:moveTo>
                <a:lnTo>
                  <a:pt x="49410" y="0"/>
                </a:lnTo>
                <a:lnTo>
                  <a:pt x="49410" y="5237495"/>
                </a:lnTo>
                <a:lnTo>
                  <a:pt x="49410" y="5237495"/>
                </a:lnTo>
                <a:cubicBezTo>
                  <a:pt x="22122" y="5237495"/>
                  <a:pt x="0" y="5215374"/>
                  <a:pt x="0" y="5188085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095129" y="2272875"/>
            <a:ext cx="247052" cy="247052"/>
          </a:xfrm>
          <a:custGeom>
            <a:avLst/>
            <a:gdLst/>
            <a:ahLst/>
            <a:cxnLst/>
            <a:rect l="l" t="t" r="r" b="b"/>
            <a:pathLst>
              <a:path w="247052" h="247052">
                <a:moveTo>
                  <a:pt x="64562" y="17516"/>
                </a:moveTo>
                <a:cubicBezTo>
                  <a:pt x="69821" y="21183"/>
                  <a:pt x="71076" y="28421"/>
                  <a:pt x="67408" y="33632"/>
                </a:cubicBezTo>
                <a:lnTo>
                  <a:pt x="40387" y="72234"/>
                </a:lnTo>
                <a:cubicBezTo>
                  <a:pt x="38409" y="75032"/>
                  <a:pt x="35321" y="76818"/>
                  <a:pt x="31895" y="77107"/>
                </a:cubicBezTo>
                <a:cubicBezTo>
                  <a:pt x="28469" y="77397"/>
                  <a:pt x="25091" y="76239"/>
                  <a:pt x="22679" y="73826"/>
                </a:cubicBezTo>
                <a:lnTo>
                  <a:pt x="3378" y="54525"/>
                </a:lnTo>
                <a:cubicBezTo>
                  <a:pt x="-1110" y="49989"/>
                  <a:pt x="-1110" y="42655"/>
                  <a:pt x="3378" y="38119"/>
                </a:cubicBezTo>
                <a:cubicBezTo>
                  <a:pt x="7865" y="33584"/>
                  <a:pt x="15248" y="33632"/>
                  <a:pt x="19783" y="38119"/>
                </a:cubicBezTo>
                <a:lnTo>
                  <a:pt x="29337" y="47673"/>
                </a:lnTo>
                <a:lnTo>
                  <a:pt x="48445" y="20362"/>
                </a:lnTo>
                <a:cubicBezTo>
                  <a:pt x="52112" y="15103"/>
                  <a:pt x="59350" y="13848"/>
                  <a:pt x="64562" y="17516"/>
                </a:cubicBezTo>
                <a:close/>
                <a:moveTo>
                  <a:pt x="64562" y="94719"/>
                </a:moveTo>
                <a:cubicBezTo>
                  <a:pt x="69821" y="98386"/>
                  <a:pt x="71076" y="105624"/>
                  <a:pt x="67408" y="110835"/>
                </a:cubicBezTo>
                <a:lnTo>
                  <a:pt x="40387" y="149437"/>
                </a:lnTo>
                <a:cubicBezTo>
                  <a:pt x="38409" y="152236"/>
                  <a:pt x="35321" y="154021"/>
                  <a:pt x="31895" y="154311"/>
                </a:cubicBezTo>
                <a:cubicBezTo>
                  <a:pt x="28469" y="154600"/>
                  <a:pt x="25091" y="153442"/>
                  <a:pt x="22679" y="151030"/>
                </a:cubicBezTo>
                <a:lnTo>
                  <a:pt x="3378" y="131729"/>
                </a:lnTo>
                <a:cubicBezTo>
                  <a:pt x="-1158" y="127193"/>
                  <a:pt x="-1158" y="119859"/>
                  <a:pt x="3378" y="115371"/>
                </a:cubicBezTo>
                <a:cubicBezTo>
                  <a:pt x="7913" y="110884"/>
                  <a:pt x="15248" y="110835"/>
                  <a:pt x="19735" y="115371"/>
                </a:cubicBezTo>
                <a:lnTo>
                  <a:pt x="29289" y="124925"/>
                </a:lnTo>
                <a:lnTo>
                  <a:pt x="48397" y="97614"/>
                </a:lnTo>
                <a:cubicBezTo>
                  <a:pt x="52064" y="92355"/>
                  <a:pt x="59302" y="91100"/>
                  <a:pt x="64513" y="94767"/>
                </a:cubicBezTo>
                <a:close/>
                <a:moveTo>
                  <a:pt x="108085" y="46322"/>
                </a:moveTo>
                <a:cubicBezTo>
                  <a:pt x="108085" y="37782"/>
                  <a:pt x="114985" y="30881"/>
                  <a:pt x="123526" y="30881"/>
                </a:cubicBezTo>
                <a:lnTo>
                  <a:pt x="231611" y="30881"/>
                </a:lnTo>
                <a:cubicBezTo>
                  <a:pt x="240152" y="30881"/>
                  <a:pt x="247052" y="37782"/>
                  <a:pt x="247052" y="46322"/>
                </a:cubicBezTo>
                <a:cubicBezTo>
                  <a:pt x="247052" y="54863"/>
                  <a:pt x="240152" y="61763"/>
                  <a:pt x="231611" y="61763"/>
                </a:cubicBezTo>
                <a:lnTo>
                  <a:pt x="123526" y="61763"/>
                </a:lnTo>
                <a:cubicBezTo>
                  <a:pt x="114985" y="61763"/>
                  <a:pt x="108085" y="54863"/>
                  <a:pt x="108085" y="46322"/>
                </a:cubicBezTo>
                <a:close/>
                <a:moveTo>
                  <a:pt x="108085" y="123526"/>
                </a:moveTo>
                <a:cubicBezTo>
                  <a:pt x="108085" y="114985"/>
                  <a:pt x="114985" y="108085"/>
                  <a:pt x="123526" y="108085"/>
                </a:cubicBezTo>
                <a:lnTo>
                  <a:pt x="231611" y="108085"/>
                </a:lnTo>
                <a:cubicBezTo>
                  <a:pt x="240152" y="108085"/>
                  <a:pt x="247052" y="114985"/>
                  <a:pt x="247052" y="123526"/>
                </a:cubicBezTo>
                <a:cubicBezTo>
                  <a:pt x="247052" y="132066"/>
                  <a:pt x="240152" y="138967"/>
                  <a:pt x="231611" y="138967"/>
                </a:cubicBezTo>
                <a:lnTo>
                  <a:pt x="123526" y="138967"/>
                </a:lnTo>
                <a:cubicBezTo>
                  <a:pt x="114985" y="138967"/>
                  <a:pt x="108085" y="132066"/>
                  <a:pt x="108085" y="123526"/>
                </a:cubicBezTo>
                <a:close/>
                <a:moveTo>
                  <a:pt x="77204" y="200729"/>
                </a:moveTo>
                <a:cubicBezTo>
                  <a:pt x="77204" y="192189"/>
                  <a:pt x="84104" y="185289"/>
                  <a:pt x="92644" y="185289"/>
                </a:cubicBezTo>
                <a:lnTo>
                  <a:pt x="231611" y="185289"/>
                </a:lnTo>
                <a:cubicBezTo>
                  <a:pt x="240152" y="185289"/>
                  <a:pt x="247052" y="192189"/>
                  <a:pt x="247052" y="200729"/>
                </a:cubicBezTo>
                <a:cubicBezTo>
                  <a:pt x="247052" y="209270"/>
                  <a:pt x="240152" y="216170"/>
                  <a:pt x="231611" y="216170"/>
                </a:cubicBezTo>
                <a:lnTo>
                  <a:pt x="92644" y="216170"/>
                </a:lnTo>
                <a:cubicBezTo>
                  <a:pt x="84104" y="216170"/>
                  <a:pt x="77204" y="209270"/>
                  <a:pt x="77204" y="200729"/>
                </a:cubicBezTo>
                <a:close/>
                <a:moveTo>
                  <a:pt x="30881" y="181429"/>
                </a:moveTo>
                <a:cubicBezTo>
                  <a:pt x="41534" y="181429"/>
                  <a:pt x="50182" y="190077"/>
                  <a:pt x="50182" y="200729"/>
                </a:cubicBezTo>
                <a:cubicBezTo>
                  <a:pt x="50182" y="211382"/>
                  <a:pt x="41534" y="220030"/>
                  <a:pt x="30881" y="220030"/>
                </a:cubicBezTo>
                <a:cubicBezTo>
                  <a:pt x="20229" y="220030"/>
                  <a:pt x="11581" y="211382"/>
                  <a:pt x="11581" y="200729"/>
                </a:cubicBezTo>
                <a:cubicBezTo>
                  <a:pt x="11581" y="190077"/>
                  <a:pt x="20229" y="181429"/>
                  <a:pt x="30881" y="18142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373062" y="2223465"/>
            <a:ext cx="4261641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协作模式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64248" y="2766979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227823" y="2841094"/>
            <a:ext cx="160584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607761" y="2766979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607761" y="3112851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使用Git进行代码版本管理，建立规范的分支策略与提交规范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64248" y="3854006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213251" y="3928122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607761" y="3854006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进度同步会议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607761" y="4199878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定期召开进度同步会议，协调前后端接口约定，解决开发阻塞问题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64248" y="4941033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211031" y="5015149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607761" y="4941033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607761" y="5286906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通过Postman测试接口，确保数据传输正常，前后端协同开发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64248" y="6028061"/>
            <a:ext cx="395283" cy="395283"/>
          </a:xfrm>
          <a:custGeom>
            <a:avLst/>
            <a:gdLst/>
            <a:ahLst/>
            <a:cxnLst/>
            <a:rect l="l" t="t" r="r" b="b"/>
            <a:pathLst>
              <a:path w="395283" h="395283">
                <a:moveTo>
                  <a:pt x="197641" y="0"/>
                </a:moveTo>
                <a:lnTo>
                  <a:pt x="197641" y="0"/>
                </a:lnTo>
                <a:cubicBezTo>
                  <a:pt x="306723" y="0"/>
                  <a:pt x="395283" y="88560"/>
                  <a:pt x="395283" y="197641"/>
                </a:cubicBezTo>
                <a:lnTo>
                  <a:pt x="395283" y="197641"/>
                </a:lnTo>
                <a:cubicBezTo>
                  <a:pt x="395283" y="306723"/>
                  <a:pt x="306723" y="395283"/>
                  <a:pt x="197641" y="395283"/>
                </a:cubicBezTo>
                <a:lnTo>
                  <a:pt x="197641" y="395283"/>
                </a:lnTo>
                <a:cubicBezTo>
                  <a:pt x="88560" y="395283"/>
                  <a:pt x="0" y="306723"/>
                  <a:pt x="0" y="197641"/>
                </a:cubicBezTo>
                <a:lnTo>
                  <a:pt x="0" y="197641"/>
                </a:lnTo>
                <a:cubicBezTo>
                  <a:pt x="0" y="88560"/>
                  <a:pt x="88560" y="0"/>
                  <a:pt x="19764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11211128" y="6102176"/>
            <a:ext cx="185289" cy="247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607761" y="6028061"/>
            <a:ext cx="4002237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文档规范化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607761" y="6373933"/>
            <a:ext cx="4002237" cy="592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编写详细的API文档、数据库设计文档，确保项目可维护性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792491" y="7411550"/>
            <a:ext cx="4965739" cy="1729362"/>
          </a:xfrm>
          <a:custGeom>
            <a:avLst/>
            <a:gdLst/>
            <a:ahLst/>
            <a:cxnLst/>
            <a:rect l="l" t="t" r="r" b="b"/>
            <a:pathLst>
              <a:path w="4965739" h="1729362">
                <a:moveTo>
                  <a:pt x="49410" y="0"/>
                </a:moveTo>
                <a:lnTo>
                  <a:pt x="4866923" y="0"/>
                </a:lnTo>
                <a:cubicBezTo>
                  <a:pt x="4921497" y="0"/>
                  <a:pt x="4965739" y="44241"/>
                  <a:pt x="4965739" y="98816"/>
                </a:cubicBezTo>
                <a:lnTo>
                  <a:pt x="4965739" y="1630546"/>
                </a:lnTo>
                <a:cubicBezTo>
                  <a:pt x="4965739" y="1685120"/>
                  <a:pt x="4921497" y="1729362"/>
                  <a:pt x="4866923" y="1729362"/>
                </a:cubicBezTo>
                <a:lnTo>
                  <a:pt x="49410" y="1729362"/>
                </a:lnTo>
                <a:cubicBezTo>
                  <a:pt x="22122" y="1729362"/>
                  <a:pt x="0" y="1707240"/>
                  <a:pt x="0" y="1679951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10792491" y="7411550"/>
            <a:ext cx="49410" cy="1729362"/>
          </a:xfrm>
          <a:custGeom>
            <a:avLst/>
            <a:gdLst/>
            <a:ahLst/>
            <a:cxnLst/>
            <a:rect l="l" t="t" r="r" b="b"/>
            <a:pathLst>
              <a:path w="49410" h="1729362">
                <a:moveTo>
                  <a:pt x="49410" y="0"/>
                </a:moveTo>
                <a:lnTo>
                  <a:pt x="49410" y="0"/>
                </a:lnTo>
                <a:lnTo>
                  <a:pt x="49410" y="1729362"/>
                </a:lnTo>
                <a:lnTo>
                  <a:pt x="49410" y="1729362"/>
                </a:lnTo>
                <a:cubicBezTo>
                  <a:pt x="22122" y="1729362"/>
                  <a:pt x="0" y="1707240"/>
                  <a:pt x="0" y="1679951"/>
                </a:cubicBezTo>
                <a:lnTo>
                  <a:pt x="0" y="49410"/>
                </a:lnTo>
                <a:cubicBezTo>
                  <a:pt x="0" y="22140"/>
                  <a:pt x="22140" y="0"/>
                  <a:pt x="494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11064248" y="8152705"/>
            <a:ext cx="247052" cy="247052"/>
          </a:xfrm>
          <a:custGeom>
            <a:avLst/>
            <a:gdLst/>
            <a:ahLst/>
            <a:cxnLst/>
            <a:rect l="l" t="t" r="r" b="b"/>
            <a:pathLst>
              <a:path w="247052" h="247052">
                <a:moveTo>
                  <a:pt x="69628" y="0"/>
                </a:moveTo>
                <a:lnTo>
                  <a:pt x="177713" y="0"/>
                </a:lnTo>
                <a:cubicBezTo>
                  <a:pt x="190500" y="0"/>
                  <a:pt x="200922" y="10519"/>
                  <a:pt x="200440" y="23258"/>
                </a:cubicBezTo>
                <a:cubicBezTo>
                  <a:pt x="200343" y="25815"/>
                  <a:pt x="200247" y="28372"/>
                  <a:pt x="200102" y="30881"/>
                </a:cubicBezTo>
                <a:lnTo>
                  <a:pt x="224035" y="30881"/>
                </a:lnTo>
                <a:cubicBezTo>
                  <a:pt x="236629" y="30881"/>
                  <a:pt x="247727" y="41304"/>
                  <a:pt x="246762" y="54911"/>
                </a:cubicBezTo>
                <a:cubicBezTo>
                  <a:pt x="243143" y="104949"/>
                  <a:pt x="217570" y="132453"/>
                  <a:pt x="189824" y="146832"/>
                </a:cubicBezTo>
                <a:cubicBezTo>
                  <a:pt x="182201" y="150788"/>
                  <a:pt x="174432" y="153732"/>
                  <a:pt x="167049" y="155903"/>
                </a:cubicBezTo>
                <a:cubicBezTo>
                  <a:pt x="157302" y="169703"/>
                  <a:pt x="147169" y="176989"/>
                  <a:pt x="139111" y="180898"/>
                </a:cubicBezTo>
                <a:lnTo>
                  <a:pt x="139111" y="216170"/>
                </a:lnTo>
                <a:lnTo>
                  <a:pt x="169993" y="216170"/>
                </a:lnTo>
                <a:cubicBezTo>
                  <a:pt x="178533" y="216170"/>
                  <a:pt x="185434" y="223070"/>
                  <a:pt x="185434" y="231611"/>
                </a:cubicBezTo>
                <a:cubicBezTo>
                  <a:pt x="185434" y="240152"/>
                  <a:pt x="178533" y="247052"/>
                  <a:pt x="169993" y="247052"/>
                </a:cubicBezTo>
                <a:lnTo>
                  <a:pt x="77348" y="247052"/>
                </a:lnTo>
                <a:cubicBezTo>
                  <a:pt x="68808" y="247052"/>
                  <a:pt x="61908" y="240152"/>
                  <a:pt x="61908" y="231611"/>
                </a:cubicBezTo>
                <a:cubicBezTo>
                  <a:pt x="61908" y="223070"/>
                  <a:pt x="68808" y="216170"/>
                  <a:pt x="77348" y="216170"/>
                </a:cubicBezTo>
                <a:lnTo>
                  <a:pt x="108230" y="216170"/>
                </a:lnTo>
                <a:lnTo>
                  <a:pt x="108230" y="180898"/>
                </a:lnTo>
                <a:cubicBezTo>
                  <a:pt x="100509" y="177182"/>
                  <a:pt x="90907" y="170282"/>
                  <a:pt x="81546" y="157592"/>
                </a:cubicBezTo>
                <a:cubicBezTo>
                  <a:pt x="72668" y="155276"/>
                  <a:pt x="63017" y="151753"/>
                  <a:pt x="53608" y="146446"/>
                </a:cubicBezTo>
                <a:cubicBezTo>
                  <a:pt x="27504" y="131825"/>
                  <a:pt x="3957" y="104273"/>
                  <a:pt x="579" y="54815"/>
                </a:cubicBezTo>
                <a:cubicBezTo>
                  <a:pt x="-338" y="41256"/>
                  <a:pt x="10712" y="30833"/>
                  <a:pt x="23306" y="30833"/>
                </a:cubicBezTo>
                <a:lnTo>
                  <a:pt x="47239" y="30833"/>
                </a:lnTo>
                <a:cubicBezTo>
                  <a:pt x="47094" y="28324"/>
                  <a:pt x="46998" y="25815"/>
                  <a:pt x="46901" y="23209"/>
                </a:cubicBezTo>
                <a:cubicBezTo>
                  <a:pt x="46419" y="10422"/>
                  <a:pt x="56841" y="-48"/>
                  <a:pt x="69628" y="-48"/>
                </a:cubicBezTo>
                <a:close/>
                <a:moveTo>
                  <a:pt x="48976" y="54043"/>
                </a:moveTo>
                <a:lnTo>
                  <a:pt x="23692" y="54043"/>
                </a:lnTo>
                <a:cubicBezTo>
                  <a:pt x="26684" y="94912"/>
                  <a:pt x="45454" y="115371"/>
                  <a:pt x="64803" y="126228"/>
                </a:cubicBezTo>
                <a:cubicBezTo>
                  <a:pt x="57854" y="108230"/>
                  <a:pt x="52112" y="84731"/>
                  <a:pt x="48976" y="54043"/>
                </a:cubicBezTo>
                <a:close/>
                <a:moveTo>
                  <a:pt x="183359" y="123912"/>
                </a:moveTo>
                <a:cubicBezTo>
                  <a:pt x="202901" y="112428"/>
                  <a:pt x="220561" y="92017"/>
                  <a:pt x="223553" y="54043"/>
                </a:cubicBezTo>
                <a:lnTo>
                  <a:pt x="198317" y="54043"/>
                </a:lnTo>
                <a:cubicBezTo>
                  <a:pt x="195325" y="83428"/>
                  <a:pt x="189921" y="106252"/>
                  <a:pt x="183359" y="12391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11459530" y="7658602"/>
            <a:ext cx="4150468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团队协作成果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459530" y="8004474"/>
            <a:ext cx="4150468" cy="8893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通过高效的团队协作，项目在规定时间内完成所有核心功能与拓展功能的开发，体现了良好的团队执行力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陈嘉裕（组长）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783091" y="7707271"/>
            <a:ext cx="4987775" cy="1121944"/>
          </a:xfrm>
          <a:custGeom>
            <a:avLst/>
            <a:gdLst/>
            <a:ahLst/>
            <a:cxnLst/>
            <a:rect l="l" t="t" r="r" b="b"/>
            <a:pathLst>
              <a:path w="4987775" h="1121944">
                <a:moveTo>
                  <a:pt x="48780" y="0"/>
                </a:moveTo>
                <a:lnTo>
                  <a:pt x="4890211" y="0"/>
                </a:lnTo>
                <a:cubicBezTo>
                  <a:pt x="4944094" y="0"/>
                  <a:pt x="4987775" y="43681"/>
                  <a:pt x="4987775" y="97564"/>
                </a:cubicBezTo>
                <a:lnTo>
                  <a:pt x="4987775" y="1024380"/>
                </a:lnTo>
                <a:cubicBezTo>
                  <a:pt x="4987775" y="1078263"/>
                  <a:pt x="4944094" y="1121944"/>
                  <a:pt x="4890211" y="1121944"/>
                </a:cubicBezTo>
                <a:lnTo>
                  <a:pt x="48780" y="1121944"/>
                </a:lnTo>
                <a:cubicBezTo>
                  <a:pt x="21840" y="1121944"/>
                  <a:pt x="0" y="1100105"/>
                  <a:pt x="0" y="1073164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0783091" y="7707271"/>
            <a:ext cx="48780" cy="1121944"/>
          </a:xfrm>
          <a:custGeom>
            <a:avLst/>
            <a:gdLst/>
            <a:ahLst/>
            <a:cxnLst/>
            <a:rect l="l" t="t" r="r" b="b"/>
            <a:pathLst>
              <a:path w="48780" h="1121944">
                <a:moveTo>
                  <a:pt x="48780" y="0"/>
                </a:moveTo>
                <a:lnTo>
                  <a:pt x="48780" y="0"/>
                </a:lnTo>
                <a:lnTo>
                  <a:pt x="48780" y="1121944"/>
                </a:lnTo>
                <a:lnTo>
                  <a:pt x="48780" y="1121944"/>
                </a:lnTo>
                <a:cubicBezTo>
                  <a:pt x="21840" y="1121944"/>
                  <a:pt x="0" y="1100105"/>
                  <a:pt x="0" y="1073164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1048333" y="8146293"/>
            <a:ext cx="213413" cy="243901"/>
          </a:xfrm>
          <a:custGeom>
            <a:avLst/>
            <a:gdLst/>
            <a:ahLst/>
            <a:cxnLst/>
            <a:rect l="l" t="t" r="r" b="b"/>
            <a:pathLst>
              <a:path w="213413" h="243901">
                <a:moveTo>
                  <a:pt x="117139" y="-12338"/>
                </a:moveTo>
                <a:cubicBezTo>
                  <a:pt x="110756" y="-16244"/>
                  <a:pt x="102705" y="-16244"/>
                  <a:pt x="96322" y="-12338"/>
                </a:cubicBezTo>
                <a:cubicBezTo>
                  <a:pt x="84698" y="-5240"/>
                  <a:pt x="77505" y="-3335"/>
                  <a:pt x="63881" y="-3620"/>
                </a:cubicBezTo>
                <a:cubicBezTo>
                  <a:pt x="56402" y="-3811"/>
                  <a:pt x="49447" y="238"/>
                  <a:pt x="45827" y="6812"/>
                </a:cubicBezTo>
                <a:cubicBezTo>
                  <a:pt x="39300" y="18769"/>
                  <a:pt x="34013" y="24057"/>
                  <a:pt x="22056" y="30583"/>
                </a:cubicBezTo>
                <a:cubicBezTo>
                  <a:pt x="15482" y="34156"/>
                  <a:pt x="11480" y="41158"/>
                  <a:pt x="11623" y="48637"/>
                </a:cubicBezTo>
                <a:cubicBezTo>
                  <a:pt x="11957" y="62261"/>
                  <a:pt x="10004" y="69455"/>
                  <a:pt x="2906" y="81078"/>
                </a:cubicBezTo>
                <a:cubicBezTo>
                  <a:pt x="-1000" y="87461"/>
                  <a:pt x="-1000" y="95512"/>
                  <a:pt x="2906" y="101895"/>
                </a:cubicBezTo>
                <a:cubicBezTo>
                  <a:pt x="10004" y="113519"/>
                  <a:pt x="11909" y="120712"/>
                  <a:pt x="11623" y="134336"/>
                </a:cubicBezTo>
                <a:cubicBezTo>
                  <a:pt x="11433" y="141815"/>
                  <a:pt x="15482" y="148770"/>
                  <a:pt x="22056" y="152390"/>
                </a:cubicBezTo>
                <a:cubicBezTo>
                  <a:pt x="32584" y="158155"/>
                  <a:pt x="37919" y="162918"/>
                  <a:pt x="43540" y="172160"/>
                </a:cubicBezTo>
                <a:lnTo>
                  <a:pt x="20341" y="218415"/>
                </a:lnTo>
                <a:cubicBezTo>
                  <a:pt x="17530" y="224084"/>
                  <a:pt x="19817" y="230944"/>
                  <a:pt x="25438" y="233754"/>
                </a:cubicBezTo>
                <a:lnTo>
                  <a:pt x="66406" y="254238"/>
                </a:lnTo>
                <a:cubicBezTo>
                  <a:pt x="71884" y="256953"/>
                  <a:pt x="78553" y="254905"/>
                  <a:pt x="81507" y="249570"/>
                </a:cubicBezTo>
                <a:lnTo>
                  <a:pt x="106659" y="204267"/>
                </a:lnTo>
                <a:lnTo>
                  <a:pt x="131811" y="249570"/>
                </a:lnTo>
                <a:cubicBezTo>
                  <a:pt x="134765" y="254905"/>
                  <a:pt x="141434" y="257001"/>
                  <a:pt x="146912" y="254238"/>
                </a:cubicBezTo>
                <a:lnTo>
                  <a:pt x="187880" y="233754"/>
                </a:lnTo>
                <a:cubicBezTo>
                  <a:pt x="193549" y="230944"/>
                  <a:pt x="195835" y="224084"/>
                  <a:pt x="192977" y="218415"/>
                </a:cubicBezTo>
                <a:lnTo>
                  <a:pt x="169826" y="172112"/>
                </a:lnTo>
                <a:cubicBezTo>
                  <a:pt x="175399" y="162871"/>
                  <a:pt x="180782" y="158107"/>
                  <a:pt x="191310" y="152343"/>
                </a:cubicBezTo>
                <a:cubicBezTo>
                  <a:pt x="197884" y="148770"/>
                  <a:pt x="201885" y="141767"/>
                  <a:pt x="201742" y="134288"/>
                </a:cubicBezTo>
                <a:cubicBezTo>
                  <a:pt x="201409" y="120664"/>
                  <a:pt x="203362" y="113471"/>
                  <a:pt x="210460" y="101848"/>
                </a:cubicBezTo>
                <a:cubicBezTo>
                  <a:pt x="214366" y="95464"/>
                  <a:pt x="214366" y="87414"/>
                  <a:pt x="210460" y="81030"/>
                </a:cubicBezTo>
                <a:cubicBezTo>
                  <a:pt x="203362" y="69407"/>
                  <a:pt x="201456" y="62214"/>
                  <a:pt x="201742" y="48590"/>
                </a:cubicBezTo>
                <a:cubicBezTo>
                  <a:pt x="201933" y="41111"/>
                  <a:pt x="197884" y="34156"/>
                  <a:pt x="191310" y="30535"/>
                </a:cubicBezTo>
                <a:cubicBezTo>
                  <a:pt x="179353" y="24009"/>
                  <a:pt x="174065" y="18721"/>
                  <a:pt x="167539" y="6764"/>
                </a:cubicBezTo>
                <a:cubicBezTo>
                  <a:pt x="163966" y="191"/>
                  <a:pt x="156964" y="-3811"/>
                  <a:pt x="149485" y="-3668"/>
                </a:cubicBezTo>
                <a:cubicBezTo>
                  <a:pt x="135860" y="-3335"/>
                  <a:pt x="128667" y="-5288"/>
                  <a:pt x="117044" y="-12386"/>
                </a:cubicBezTo>
                <a:close/>
                <a:moveTo>
                  <a:pt x="106707" y="45731"/>
                </a:moveTo>
                <a:cubicBezTo>
                  <a:pt x="131947" y="45731"/>
                  <a:pt x="152438" y="66223"/>
                  <a:pt x="152438" y="91463"/>
                </a:cubicBezTo>
                <a:cubicBezTo>
                  <a:pt x="152438" y="116703"/>
                  <a:pt x="131947" y="137194"/>
                  <a:pt x="106707" y="137194"/>
                </a:cubicBezTo>
                <a:cubicBezTo>
                  <a:pt x="81467" y="137194"/>
                  <a:pt x="60975" y="116703"/>
                  <a:pt x="60975" y="91463"/>
                </a:cubicBezTo>
                <a:cubicBezTo>
                  <a:pt x="60975" y="66223"/>
                  <a:pt x="81467" y="45731"/>
                  <a:pt x="106707" y="4573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1453818" y="7902392"/>
            <a:ext cx="1073164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453818" y="8243853"/>
            <a:ext cx="1121944" cy="390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794625" y="8091353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0794625" y="8091353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1055561" y="8523246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454463" y="8283306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54463" y="8619223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9563" y="8003719"/>
            <a:ext cx="4958826" cy="1143388"/>
          </a:xfrm>
          <a:custGeom>
            <a:avLst/>
            <a:gdLst/>
            <a:ahLst/>
            <a:cxnLst/>
            <a:rect l="l" t="t" r="r" b="b"/>
            <a:pathLst>
              <a:path w="4958826" h="1143388">
                <a:moveTo>
                  <a:pt x="49713" y="0"/>
                </a:moveTo>
                <a:lnTo>
                  <a:pt x="4859397" y="0"/>
                </a:lnTo>
                <a:cubicBezTo>
                  <a:pt x="4914273" y="0"/>
                  <a:pt x="4958826" y="44553"/>
                  <a:pt x="4958826" y="99429"/>
                </a:cubicBezTo>
                <a:lnTo>
                  <a:pt x="4958826" y="1043959"/>
                </a:lnTo>
                <a:cubicBezTo>
                  <a:pt x="4958826" y="1098872"/>
                  <a:pt x="4914310" y="1143388"/>
                  <a:pt x="4859397" y="1143388"/>
                </a:cubicBezTo>
                <a:lnTo>
                  <a:pt x="49713" y="1143388"/>
                </a:lnTo>
                <a:cubicBezTo>
                  <a:pt x="22257" y="1143388"/>
                  <a:pt x="0" y="1121131"/>
                  <a:pt x="0" y="1093676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9563" y="8003719"/>
            <a:ext cx="49713" cy="1143388"/>
          </a:xfrm>
          <a:custGeom>
            <a:avLst/>
            <a:gdLst/>
            <a:ahLst/>
            <a:cxnLst/>
            <a:rect l="l" t="t" r="r" b="b"/>
            <a:pathLst>
              <a:path w="49713" h="1143388">
                <a:moveTo>
                  <a:pt x="49713" y="0"/>
                </a:moveTo>
                <a:lnTo>
                  <a:pt x="49713" y="0"/>
                </a:lnTo>
                <a:lnTo>
                  <a:pt x="49713" y="1143388"/>
                </a:lnTo>
                <a:lnTo>
                  <a:pt x="49713" y="1143388"/>
                </a:lnTo>
                <a:cubicBezTo>
                  <a:pt x="22257" y="1143388"/>
                  <a:pt x="0" y="1121131"/>
                  <a:pt x="0" y="1093676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69875" y="8451131"/>
            <a:ext cx="217492" cy="248563"/>
          </a:xfrm>
          <a:custGeom>
            <a:avLst/>
            <a:gdLst/>
            <a:ahLst/>
            <a:cxnLst/>
            <a:rect l="l" t="t" r="r" b="b"/>
            <a:pathLst>
              <a:path w="217492" h="248563">
                <a:moveTo>
                  <a:pt x="119378" y="-12574"/>
                </a:moveTo>
                <a:cubicBezTo>
                  <a:pt x="112873" y="-16555"/>
                  <a:pt x="104668" y="-16555"/>
                  <a:pt x="98163" y="-12574"/>
                </a:cubicBezTo>
                <a:cubicBezTo>
                  <a:pt x="86317" y="-5340"/>
                  <a:pt x="78987" y="-3398"/>
                  <a:pt x="65102" y="-3690"/>
                </a:cubicBezTo>
                <a:cubicBezTo>
                  <a:pt x="57480" y="-3884"/>
                  <a:pt x="50392" y="243"/>
                  <a:pt x="46703" y="6942"/>
                </a:cubicBezTo>
                <a:cubicBezTo>
                  <a:pt x="40052" y="19128"/>
                  <a:pt x="34663" y="24516"/>
                  <a:pt x="22477" y="31167"/>
                </a:cubicBezTo>
                <a:cubicBezTo>
                  <a:pt x="15778" y="34808"/>
                  <a:pt x="11700" y="41945"/>
                  <a:pt x="11846" y="49567"/>
                </a:cubicBezTo>
                <a:cubicBezTo>
                  <a:pt x="12185" y="63451"/>
                  <a:pt x="10195" y="70782"/>
                  <a:pt x="2961" y="82628"/>
                </a:cubicBezTo>
                <a:cubicBezTo>
                  <a:pt x="-1019" y="89133"/>
                  <a:pt x="-1019" y="97338"/>
                  <a:pt x="2961" y="103843"/>
                </a:cubicBezTo>
                <a:cubicBezTo>
                  <a:pt x="10195" y="115688"/>
                  <a:pt x="12137" y="123019"/>
                  <a:pt x="11846" y="136904"/>
                </a:cubicBezTo>
                <a:cubicBezTo>
                  <a:pt x="11651" y="144526"/>
                  <a:pt x="15778" y="151614"/>
                  <a:pt x="22477" y="155303"/>
                </a:cubicBezTo>
                <a:cubicBezTo>
                  <a:pt x="33206" y="161177"/>
                  <a:pt x="38644" y="166032"/>
                  <a:pt x="44372" y="175450"/>
                </a:cubicBezTo>
                <a:lnTo>
                  <a:pt x="20730" y="222590"/>
                </a:lnTo>
                <a:cubicBezTo>
                  <a:pt x="17865" y="228367"/>
                  <a:pt x="20196" y="235358"/>
                  <a:pt x="25924" y="238222"/>
                </a:cubicBezTo>
                <a:lnTo>
                  <a:pt x="67675" y="259097"/>
                </a:lnTo>
                <a:cubicBezTo>
                  <a:pt x="73258" y="261865"/>
                  <a:pt x="80055" y="259777"/>
                  <a:pt x="83065" y="254340"/>
                </a:cubicBezTo>
                <a:lnTo>
                  <a:pt x="108698" y="208171"/>
                </a:lnTo>
                <a:lnTo>
                  <a:pt x="134331" y="254340"/>
                </a:lnTo>
                <a:cubicBezTo>
                  <a:pt x="137341" y="259777"/>
                  <a:pt x="144137" y="261913"/>
                  <a:pt x="149720" y="259097"/>
                </a:cubicBezTo>
                <a:lnTo>
                  <a:pt x="191471" y="238222"/>
                </a:lnTo>
                <a:cubicBezTo>
                  <a:pt x="197248" y="235358"/>
                  <a:pt x="199578" y="228367"/>
                  <a:pt x="196666" y="222590"/>
                </a:cubicBezTo>
                <a:lnTo>
                  <a:pt x="173071" y="175402"/>
                </a:lnTo>
                <a:cubicBezTo>
                  <a:pt x="178752" y="165984"/>
                  <a:pt x="184237" y="161129"/>
                  <a:pt x="194966" y="155255"/>
                </a:cubicBezTo>
                <a:cubicBezTo>
                  <a:pt x="201666" y="151614"/>
                  <a:pt x="205744" y="144477"/>
                  <a:pt x="205598" y="136855"/>
                </a:cubicBezTo>
                <a:cubicBezTo>
                  <a:pt x="205258" y="122971"/>
                  <a:pt x="207249" y="115640"/>
                  <a:pt x="214482" y="103794"/>
                </a:cubicBezTo>
                <a:cubicBezTo>
                  <a:pt x="218463" y="97289"/>
                  <a:pt x="218463" y="89084"/>
                  <a:pt x="214482" y="82579"/>
                </a:cubicBezTo>
                <a:cubicBezTo>
                  <a:pt x="207249" y="70734"/>
                  <a:pt x="205307" y="63403"/>
                  <a:pt x="205598" y="49518"/>
                </a:cubicBezTo>
                <a:cubicBezTo>
                  <a:pt x="205792" y="41896"/>
                  <a:pt x="201666" y="34808"/>
                  <a:pt x="194966" y="31119"/>
                </a:cubicBezTo>
                <a:cubicBezTo>
                  <a:pt x="182781" y="24468"/>
                  <a:pt x="177392" y="19079"/>
                  <a:pt x="170741" y="6894"/>
                </a:cubicBezTo>
                <a:cubicBezTo>
                  <a:pt x="167100" y="194"/>
                  <a:pt x="159964" y="-3884"/>
                  <a:pt x="152342" y="-3738"/>
                </a:cubicBezTo>
                <a:cubicBezTo>
                  <a:pt x="138457" y="-3398"/>
                  <a:pt x="131127" y="-5389"/>
                  <a:pt x="119281" y="-12622"/>
                </a:cubicBezTo>
                <a:close/>
                <a:moveTo>
                  <a:pt x="108746" y="46606"/>
                </a:moveTo>
                <a:cubicBezTo>
                  <a:pt x="134468" y="46606"/>
                  <a:pt x="155352" y="67489"/>
                  <a:pt x="155352" y="93211"/>
                </a:cubicBezTo>
                <a:cubicBezTo>
                  <a:pt x="155352" y="118933"/>
                  <a:pt x="134468" y="139817"/>
                  <a:pt x="108746" y="139817"/>
                </a:cubicBezTo>
                <a:cubicBezTo>
                  <a:pt x="83024" y="139817"/>
                  <a:pt x="62141" y="118933"/>
                  <a:pt x="62141" y="93211"/>
                </a:cubicBezTo>
                <a:cubicBezTo>
                  <a:pt x="62141" y="67489"/>
                  <a:pt x="83024" y="46606"/>
                  <a:pt x="108746" y="4660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83111" y="8202569"/>
            <a:ext cx="1093676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83111" y="8550557"/>
            <a:ext cx="1143388" cy="39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4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4625" y="7761246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4625" y="7761246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55561" y="8193140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54463" y="7953199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54463" y="8289117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794625" y="8091353"/>
            <a:ext cx="4978775" cy="1103728"/>
          </a:xfrm>
          <a:custGeom>
            <a:avLst/>
            <a:gdLst/>
            <a:ahLst/>
            <a:cxnLst/>
            <a:rect l="l" t="t" r="r" b="b"/>
            <a:pathLst>
              <a:path w="4978775" h="1103728">
                <a:moveTo>
                  <a:pt x="47988" y="0"/>
                </a:moveTo>
                <a:lnTo>
                  <a:pt x="4882795" y="0"/>
                </a:lnTo>
                <a:cubicBezTo>
                  <a:pt x="4935803" y="0"/>
                  <a:pt x="4978775" y="42972"/>
                  <a:pt x="4978775" y="95980"/>
                </a:cubicBezTo>
                <a:lnTo>
                  <a:pt x="4978775" y="1007748"/>
                </a:lnTo>
                <a:cubicBezTo>
                  <a:pt x="4978775" y="1060757"/>
                  <a:pt x="4935803" y="1103728"/>
                  <a:pt x="4882795" y="1103728"/>
                </a:cubicBez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10794625" y="8091353"/>
            <a:ext cx="47988" cy="1103728"/>
          </a:xfrm>
          <a:custGeom>
            <a:avLst/>
            <a:gdLst/>
            <a:ahLst/>
            <a:cxnLst/>
            <a:rect l="l" t="t" r="r" b="b"/>
            <a:pathLst>
              <a:path w="47988" h="1103728">
                <a:moveTo>
                  <a:pt x="47988" y="0"/>
                </a:moveTo>
                <a:lnTo>
                  <a:pt x="47988" y="0"/>
                </a:lnTo>
                <a:lnTo>
                  <a:pt x="47988" y="1103728"/>
                </a:lnTo>
                <a:lnTo>
                  <a:pt x="47988" y="1103728"/>
                </a:lnTo>
                <a:cubicBezTo>
                  <a:pt x="21485" y="1103728"/>
                  <a:pt x="0" y="1082243"/>
                  <a:pt x="0" y="1055740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1055561" y="8523246"/>
            <a:ext cx="209948" cy="239941"/>
          </a:xfrm>
          <a:custGeom>
            <a:avLst/>
            <a:gdLst/>
            <a:ahLst/>
            <a:cxnLst/>
            <a:rect l="l" t="t" r="r" b="b"/>
            <a:pathLst>
              <a:path w="209948" h="239941">
                <a:moveTo>
                  <a:pt x="115237" y="-12138"/>
                </a:moveTo>
                <a:cubicBezTo>
                  <a:pt x="108958" y="-15980"/>
                  <a:pt x="101038" y="-15980"/>
                  <a:pt x="94758" y="-12138"/>
                </a:cubicBezTo>
                <a:cubicBezTo>
                  <a:pt x="83323" y="-5155"/>
                  <a:pt x="76247" y="-3280"/>
                  <a:pt x="62844" y="-3562"/>
                </a:cubicBezTo>
                <a:cubicBezTo>
                  <a:pt x="55486" y="-3749"/>
                  <a:pt x="48644" y="234"/>
                  <a:pt x="45083" y="6701"/>
                </a:cubicBezTo>
                <a:cubicBezTo>
                  <a:pt x="38662" y="18464"/>
                  <a:pt x="33461" y="23666"/>
                  <a:pt x="21698" y="30086"/>
                </a:cubicBezTo>
                <a:cubicBezTo>
                  <a:pt x="15231" y="33601"/>
                  <a:pt x="11294" y="40490"/>
                  <a:pt x="11435" y="47848"/>
                </a:cubicBezTo>
                <a:cubicBezTo>
                  <a:pt x="11763" y="61251"/>
                  <a:pt x="9841" y="68327"/>
                  <a:pt x="2859" y="79762"/>
                </a:cubicBezTo>
                <a:cubicBezTo>
                  <a:pt x="-984" y="86041"/>
                  <a:pt x="-984" y="93961"/>
                  <a:pt x="2859" y="100241"/>
                </a:cubicBezTo>
                <a:cubicBezTo>
                  <a:pt x="9841" y="111676"/>
                  <a:pt x="11716" y="118752"/>
                  <a:pt x="11435" y="132155"/>
                </a:cubicBezTo>
                <a:cubicBezTo>
                  <a:pt x="11247" y="139513"/>
                  <a:pt x="15231" y="146355"/>
                  <a:pt x="21698" y="149916"/>
                </a:cubicBezTo>
                <a:cubicBezTo>
                  <a:pt x="32055" y="155587"/>
                  <a:pt x="37303" y="160273"/>
                  <a:pt x="42833" y="169365"/>
                </a:cubicBezTo>
                <a:lnTo>
                  <a:pt x="20011" y="214869"/>
                </a:lnTo>
                <a:cubicBezTo>
                  <a:pt x="17246" y="220446"/>
                  <a:pt x="19495" y="227194"/>
                  <a:pt x="25025" y="229959"/>
                </a:cubicBezTo>
                <a:lnTo>
                  <a:pt x="65328" y="250110"/>
                </a:lnTo>
                <a:cubicBezTo>
                  <a:pt x="70717" y="252782"/>
                  <a:pt x="77278" y="250766"/>
                  <a:pt x="80183" y="245518"/>
                </a:cubicBezTo>
                <a:lnTo>
                  <a:pt x="104927" y="200951"/>
                </a:lnTo>
                <a:lnTo>
                  <a:pt x="129671" y="245518"/>
                </a:lnTo>
                <a:cubicBezTo>
                  <a:pt x="132577" y="250766"/>
                  <a:pt x="139138" y="252828"/>
                  <a:pt x="144527" y="250110"/>
                </a:cubicBezTo>
                <a:lnTo>
                  <a:pt x="184830" y="229959"/>
                </a:lnTo>
                <a:cubicBezTo>
                  <a:pt x="190406" y="227194"/>
                  <a:pt x="192656" y="220446"/>
                  <a:pt x="189844" y="214869"/>
                </a:cubicBezTo>
                <a:lnTo>
                  <a:pt x="167068" y="169318"/>
                </a:lnTo>
                <a:cubicBezTo>
                  <a:pt x="172551" y="160226"/>
                  <a:pt x="177847" y="155540"/>
                  <a:pt x="188204" y="149869"/>
                </a:cubicBezTo>
                <a:cubicBezTo>
                  <a:pt x="194671" y="146355"/>
                  <a:pt x="198607" y="139466"/>
                  <a:pt x="198467" y="132108"/>
                </a:cubicBezTo>
                <a:cubicBezTo>
                  <a:pt x="198139" y="118705"/>
                  <a:pt x="200060" y="111629"/>
                  <a:pt x="207043" y="100194"/>
                </a:cubicBezTo>
                <a:cubicBezTo>
                  <a:pt x="210886" y="93914"/>
                  <a:pt x="210886" y="85994"/>
                  <a:pt x="207043" y="79715"/>
                </a:cubicBezTo>
                <a:cubicBezTo>
                  <a:pt x="200060" y="68280"/>
                  <a:pt x="198186" y="61204"/>
                  <a:pt x="198467" y="47801"/>
                </a:cubicBezTo>
                <a:cubicBezTo>
                  <a:pt x="198654" y="40443"/>
                  <a:pt x="194671" y="33601"/>
                  <a:pt x="188204" y="30039"/>
                </a:cubicBezTo>
                <a:cubicBezTo>
                  <a:pt x="176441" y="23619"/>
                  <a:pt x="171239" y="18417"/>
                  <a:pt x="164819" y="6655"/>
                </a:cubicBezTo>
                <a:cubicBezTo>
                  <a:pt x="161304" y="187"/>
                  <a:pt x="154415" y="-3749"/>
                  <a:pt x="147058" y="-3608"/>
                </a:cubicBezTo>
                <a:cubicBezTo>
                  <a:pt x="133655" y="-3280"/>
                  <a:pt x="126578" y="-5202"/>
                  <a:pt x="115144" y="-12185"/>
                </a:cubicBezTo>
                <a:close/>
                <a:moveTo>
                  <a:pt x="104974" y="44989"/>
                </a:moveTo>
                <a:cubicBezTo>
                  <a:pt x="129804" y="44989"/>
                  <a:pt x="149963" y="65148"/>
                  <a:pt x="149963" y="89978"/>
                </a:cubicBezTo>
                <a:cubicBezTo>
                  <a:pt x="149963" y="114808"/>
                  <a:pt x="129804" y="134967"/>
                  <a:pt x="104974" y="134967"/>
                </a:cubicBezTo>
                <a:cubicBezTo>
                  <a:pt x="80144" y="134967"/>
                  <a:pt x="59985" y="114808"/>
                  <a:pt x="59985" y="89978"/>
                </a:cubicBezTo>
                <a:cubicBezTo>
                  <a:pt x="59985" y="65148"/>
                  <a:pt x="80144" y="44989"/>
                  <a:pt x="104974" y="449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1454463" y="8283306"/>
            <a:ext cx="1055740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工作量占比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54463" y="8619223"/>
            <a:ext cx="1103728" cy="383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39497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33400" y="39497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12800" y="42735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983159" y="44259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27200" y="42735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27200" y="46799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56600" y="39497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56600" y="39497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36000" y="42735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806656" y="44259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50400" y="42735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50400" y="46799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56134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33400" y="56134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12800" y="59372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1770" y="60896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7200" y="59372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27200" y="63436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56600" y="56134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56600" y="56134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36000" y="59372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804374" y="60896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50400" y="59372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50400" y="63436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33400" y="72771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533400" y="72771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812800" y="76009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93874" y="7753350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727200" y="76009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测试与部署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727200" y="80073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测试用例与部署方案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56600" y="72771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356600" y="72771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636000" y="76009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7753350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0400" y="76009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50400" y="80073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成果与经验总结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DEMONSTRATION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已实现功能清单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账单管理功能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图表化展示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项目状态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已完成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260600" y="3276600"/>
            <a:ext cx="4064000" cy="3352800"/>
          </a:xfrm>
          <a:custGeom>
            <a:avLst/>
            <a:gdLst/>
            <a:ahLst/>
            <a:cxnLst/>
            <a:rect l="l" t="t" r="r" b="b"/>
            <a:pathLst>
              <a:path w="4064000" h="3352800">
                <a:moveTo>
                  <a:pt x="101590" y="0"/>
                </a:moveTo>
                <a:lnTo>
                  <a:pt x="3962410" y="0"/>
                </a:lnTo>
                <a:cubicBezTo>
                  <a:pt x="4018517" y="0"/>
                  <a:pt x="4064000" y="45483"/>
                  <a:pt x="4064000" y="101590"/>
                </a:cubicBezTo>
                <a:lnTo>
                  <a:pt x="4064000" y="3251210"/>
                </a:lnTo>
                <a:cubicBezTo>
                  <a:pt x="4064000" y="3307317"/>
                  <a:pt x="4018517" y="3352800"/>
                  <a:pt x="3962410" y="3352800"/>
                </a:cubicBezTo>
                <a:lnTo>
                  <a:pt x="101590" y="3352800"/>
                </a:lnTo>
                <a:cubicBezTo>
                  <a:pt x="45483" y="3352800"/>
                  <a:pt x="0" y="3307317"/>
                  <a:pt x="0" y="32512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501900" y="35814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71750" y="4146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2571750" y="4781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2565400" y="54102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2520950" y="5410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9781" y="6064250"/>
            <a:ext cx="11557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还没有账号？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5319" y="6064250"/>
            <a:ext cx="800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立即注册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用户设置界面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9982200" y="3200400"/>
            <a:ext cx="4064000" cy="3505200"/>
          </a:xfrm>
          <a:custGeom>
            <a:avLst/>
            <a:gdLst/>
            <a:ahLst/>
            <a:cxnLst/>
            <a:rect l="l" t="t" r="r" b="b"/>
            <a:pathLst>
              <a:path w="4064000" h="3505200">
                <a:moveTo>
                  <a:pt x="101616" y="0"/>
                </a:moveTo>
                <a:lnTo>
                  <a:pt x="3962384" y="0"/>
                </a:lnTo>
                <a:cubicBezTo>
                  <a:pt x="4018505" y="0"/>
                  <a:pt x="4064000" y="45495"/>
                  <a:pt x="4064000" y="101616"/>
                </a:cubicBezTo>
                <a:lnTo>
                  <a:pt x="4064000" y="3403584"/>
                </a:lnTo>
                <a:cubicBezTo>
                  <a:pt x="4064000" y="3459705"/>
                  <a:pt x="4018505" y="3505200"/>
                  <a:pt x="3962384" y="3505200"/>
                </a:cubicBezTo>
                <a:lnTo>
                  <a:pt x="101616" y="3505200"/>
                </a:lnTo>
                <a:cubicBezTo>
                  <a:pt x="45495" y="3505200"/>
                  <a:pt x="0" y="3459705"/>
                  <a:pt x="0" y="3403584"/>
                </a:cubicBezTo>
                <a:lnTo>
                  <a:pt x="0" y="101616"/>
                </a:lnTo>
                <a:cubicBezTo>
                  <a:pt x="0" y="45532"/>
                  <a:pt x="45532" y="0"/>
                  <a:pt x="101616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223500" y="35052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个人设置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287000" y="4064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293350" y="43751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10287000" y="5003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新密码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293350" y="53149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10287000" y="59436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0242550" y="59436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保存修改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1987550"/>
            <a:ext cx="15227300" cy="6642100"/>
          </a:xfrm>
          <a:custGeom>
            <a:avLst/>
            <a:gdLst/>
            <a:ahLst/>
            <a:cxnLst/>
            <a:rect l="l" t="t" r="r" b="b"/>
            <a:pathLst>
              <a:path w="15227300" h="6642100">
                <a:moveTo>
                  <a:pt x="101624" y="0"/>
                </a:moveTo>
                <a:lnTo>
                  <a:pt x="15125676" y="0"/>
                </a:lnTo>
                <a:cubicBezTo>
                  <a:pt x="15181801" y="0"/>
                  <a:pt x="15227300" y="45499"/>
                  <a:pt x="15227300" y="101624"/>
                </a:cubicBezTo>
                <a:lnTo>
                  <a:pt x="15227300" y="6540476"/>
                </a:lnTo>
                <a:cubicBezTo>
                  <a:pt x="15227300" y="6596601"/>
                  <a:pt x="15181801" y="6642100"/>
                  <a:pt x="15125676" y="6642100"/>
                </a:cubicBezTo>
                <a:lnTo>
                  <a:pt x="101624" y="6642100"/>
                </a:lnTo>
                <a:cubicBezTo>
                  <a:pt x="45499" y="6642100"/>
                  <a:pt x="0" y="6596601"/>
                  <a:pt x="0" y="6540476"/>
                </a:cubicBezTo>
                <a:lnTo>
                  <a:pt x="0" y="101624"/>
                </a:lnTo>
                <a:cubicBezTo>
                  <a:pt x="0" y="45536"/>
                  <a:pt x="45536" y="0"/>
                  <a:pt x="10162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23900" y="22479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账单列表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090650" y="21971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50799" y="0"/>
                </a:moveTo>
                <a:lnTo>
                  <a:pt x="1397001" y="0"/>
                </a:lnTo>
                <a:cubicBezTo>
                  <a:pt x="1425056" y="0"/>
                  <a:pt x="1447800" y="22744"/>
                  <a:pt x="1447800" y="50799"/>
                </a:cubicBezTo>
                <a:lnTo>
                  <a:pt x="1447800" y="406401"/>
                </a:lnTo>
                <a:cubicBezTo>
                  <a:pt x="1447800" y="434456"/>
                  <a:pt x="1425056" y="457200"/>
                  <a:pt x="1397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4376400" y="21971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添加账单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50" y="2863850"/>
            <a:ext cx="1244600" cy="381000"/>
          </a:xfrm>
          <a:custGeom>
            <a:avLst/>
            <a:gdLst/>
            <a:ahLst/>
            <a:cxnLst/>
            <a:rect l="l" t="t" r="r" b="b"/>
            <a:pathLst>
              <a:path w="1244600" h="381000">
                <a:moveTo>
                  <a:pt x="50799" y="0"/>
                </a:moveTo>
                <a:lnTo>
                  <a:pt x="1193801" y="0"/>
                </a:lnTo>
                <a:cubicBezTo>
                  <a:pt x="1221857" y="0"/>
                  <a:pt x="1244600" y="22743"/>
                  <a:pt x="1244600" y="50799"/>
                </a:cubicBezTo>
                <a:lnTo>
                  <a:pt x="1244600" y="330201"/>
                </a:lnTo>
                <a:cubicBezTo>
                  <a:pt x="1244600" y="358257"/>
                  <a:pt x="1221857" y="381000"/>
                  <a:pt x="11938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2025-12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89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全部类型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86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全部分类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542095" y="2924175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 15 条记录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23900" y="3448050"/>
          <a:ext cx="14808200" cy="187960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分类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备注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操作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2025-12-20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餐饮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-50.00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午餐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2025-12-19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收入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工资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+5000.00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月薪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交通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地铁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21"/>
          <p:cNvSpPr/>
          <p:nvPr/>
        </p:nvSpPr>
        <p:spPr>
          <a:xfrm>
            <a:off x="723900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9450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上一页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81026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 1 页，共 3 页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034308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989858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08100" y="8102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跳转到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4649450" y="8045450"/>
            <a:ext cx="596900" cy="368300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50800" y="0"/>
                </a:moveTo>
                <a:lnTo>
                  <a:pt x="546100" y="0"/>
                </a:lnTo>
                <a:cubicBezTo>
                  <a:pt x="574156" y="0"/>
                  <a:pt x="596900" y="22744"/>
                  <a:pt x="596900" y="50800"/>
                </a:cubicBezTo>
                <a:lnTo>
                  <a:pt x="596900" y="317500"/>
                </a:lnTo>
                <a:cubicBezTo>
                  <a:pt x="596900" y="345556"/>
                  <a:pt x="574156" y="368300"/>
                  <a:pt x="546100" y="368300"/>
                </a:cubicBezTo>
                <a:lnTo>
                  <a:pt x="50800" y="368300"/>
                </a:lnTo>
                <a:cubicBezTo>
                  <a:pt x="22744" y="368300"/>
                  <a:pt x="0" y="345556"/>
                  <a:pt x="0" y="31750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15354300" y="81026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2038350"/>
            <a:ext cx="10160000" cy="6591300"/>
          </a:xfrm>
          <a:custGeom>
            <a:avLst/>
            <a:gdLst/>
            <a:ahLst/>
            <a:cxnLst/>
            <a:rect l="l" t="t" r="r" b="b"/>
            <a:pathLst>
              <a:path w="10160000" h="6591300">
                <a:moveTo>
                  <a:pt x="101572" y="0"/>
                </a:moveTo>
                <a:lnTo>
                  <a:pt x="10058428" y="0"/>
                </a:lnTo>
                <a:cubicBezTo>
                  <a:pt x="10114525" y="0"/>
                  <a:pt x="10160000" y="45475"/>
                  <a:pt x="10160000" y="101572"/>
                </a:cubicBezTo>
                <a:lnTo>
                  <a:pt x="10160000" y="6489728"/>
                </a:lnTo>
                <a:cubicBezTo>
                  <a:pt x="10160000" y="6545825"/>
                  <a:pt x="10114525" y="6591300"/>
                  <a:pt x="10058428" y="6591300"/>
                </a:cubicBezTo>
                <a:lnTo>
                  <a:pt x="101572" y="6591300"/>
                </a:lnTo>
                <a:cubicBezTo>
                  <a:pt x="45475" y="6591300"/>
                  <a:pt x="0" y="6545825"/>
                  <a:pt x="0" y="6489728"/>
                </a:cubicBezTo>
                <a:lnTo>
                  <a:pt x="0" y="101572"/>
                </a:lnTo>
                <a:cubicBezTo>
                  <a:pt x="0" y="45513"/>
                  <a:pt x="45513" y="0"/>
                  <a:pt x="1015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575" y="2349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92200" y="22987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支出分类占比</a:t>
            </a:r>
            <a:endParaRPr lang="en-US" sz="1600" dirty="0"/>
          </a:p>
        </p:txBody>
      </p:sp>
      <p:pic>
        <p:nvPicPr>
          <p:cNvPr id="9" name="Image 0" descr="https://kimi-img.moonshot.cn/pub/slides/25-12-22-15:15:19-d54f01qsc5cgpke4f5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700" y="2806700"/>
            <a:ext cx="9639300" cy="5080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93470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093470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11176000" y="246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620500" y="228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本月可用余额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20500" y="2540000"/>
            <a:ext cx="121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44295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344295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372235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4128750" y="2286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本月总收入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128750" y="25400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¥5,000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93470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93470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12141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1620500" y="37084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本月总支出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620500" y="39624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¥2,000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44295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1344295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368425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4128750" y="37084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本月总结余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128750" y="39624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941050" y="4883150"/>
            <a:ext cx="4800600" cy="3746500"/>
          </a:xfrm>
          <a:custGeom>
            <a:avLst/>
            <a:gdLst/>
            <a:ahLst/>
            <a:cxnLst/>
            <a:rect l="l" t="t" r="r" b="b"/>
            <a:pathLst>
              <a:path w="4800600" h="3746500">
                <a:moveTo>
                  <a:pt x="101605" y="0"/>
                </a:moveTo>
                <a:lnTo>
                  <a:pt x="4698995" y="0"/>
                </a:lnTo>
                <a:cubicBezTo>
                  <a:pt x="4755110" y="0"/>
                  <a:pt x="4800600" y="45490"/>
                  <a:pt x="4800600" y="101605"/>
                </a:cubicBezTo>
                <a:lnTo>
                  <a:pt x="4800600" y="3644895"/>
                </a:lnTo>
                <a:cubicBezTo>
                  <a:pt x="4800600" y="3701010"/>
                  <a:pt x="4755110" y="3746500"/>
                  <a:pt x="4698995" y="3746500"/>
                </a:cubicBezTo>
                <a:lnTo>
                  <a:pt x="101605" y="3746500"/>
                </a:lnTo>
                <a:cubicBezTo>
                  <a:pt x="45490" y="3746500"/>
                  <a:pt x="0" y="3701010"/>
                  <a:pt x="0" y="3644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8"/>
          <p:cNvSpPr/>
          <p:nvPr/>
        </p:nvSpPr>
        <p:spPr>
          <a:xfrm>
            <a:off x="11233150" y="5194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518900" y="51435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收支趋势</a:t>
            </a:r>
            <a:endParaRPr lang="en-US" sz="1600" dirty="0"/>
          </a:p>
        </p:txBody>
      </p:sp>
      <p:pic>
        <p:nvPicPr>
          <p:cNvPr id="33" name="Image 1" descr="https://kimi-img.moonshot.cn/pub/slides/25-12-22-15:15:21-d54f028nnlr8s7cg0g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5651500"/>
            <a:ext cx="4279900" cy="2286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账单导入与定时收支演示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高级功能展示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041400" y="3073400"/>
            <a:ext cx="6451600" cy="2514600"/>
          </a:xfrm>
          <a:custGeom>
            <a:avLst/>
            <a:gdLst/>
            <a:ahLst/>
            <a:cxnLst/>
            <a:rect l="l" t="t" r="r" b="b"/>
            <a:pathLst>
              <a:path w="6451600" h="2514600">
                <a:moveTo>
                  <a:pt x="101590" y="0"/>
                </a:moveTo>
                <a:lnTo>
                  <a:pt x="6350010" y="0"/>
                </a:lnTo>
                <a:cubicBezTo>
                  <a:pt x="6406117" y="0"/>
                  <a:pt x="6451600" y="45483"/>
                  <a:pt x="6451600" y="101590"/>
                </a:cubicBezTo>
                <a:lnTo>
                  <a:pt x="6451600" y="2413010"/>
                </a:lnTo>
                <a:cubicBezTo>
                  <a:pt x="6451600" y="2469117"/>
                  <a:pt x="6406117" y="2514600"/>
                  <a:pt x="63500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FD1C5">
                <a:alpha val="50196"/>
              </a:srgbClr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10025" y="3390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08100" y="4000500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点击上传或拖拽文件到此处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14450" y="4406900"/>
            <a:ext cx="590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 .csv、.xlsx 格式文件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08400" y="4813300"/>
            <a:ext cx="1117600" cy="457200"/>
          </a:xfrm>
          <a:custGeom>
            <a:avLst/>
            <a:gdLst/>
            <a:ahLst/>
            <a:cxnLst/>
            <a:rect l="l" t="t" r="r" b="b"/>
            <a:pathLst>
              <a:path w="1117600" h="457200">
                <a:moveTo>
                  <a:pt x="50799" y="0"/>
                </a:moveTo>
                <a:lnTo>
                  <a:pt x="1066801" y="0"/>
                </a:lnTo>
                <a:cubicBezTo>
                  <a:pt x="1094856" y="0"/>
                  <a:pt x="1117600" y="22744"/>
                  <a:pt x="1117600" y="50799"/>
                </a:cubicBezTo>
                <a:lnTo>
                  <a:pt x="1117600" y="406401"/>
                </a:lnTo>
                <a:cubicBezTo>
                  <a:pt x="1117600" y="434456"/>
                  <a:pt x="1094856" y="457200"/>
                  <a:pt x="1066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663950" y="48133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选择文件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导入流程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801100" y="3359150"/>
            <a:ext cx="6477000" cy="2603500"/>
          </a:xfrm>
          <a:custGeom>
            <a:avLst/>
            <a:gdLst/>
            <a:ahLst/>
            <a:cxnLst/>
            <a:rect l="l" t="t" r="r" b="b"/>
            <a:pathLst>
              <a:path w="6477000" h="2603500">
                <a:moveTo>
                  <a:pt x="101589" y="0"/>
                </a:moveTo>
                <a:lnTo>
                  <a:pt x="6375411" y="0"/>
                </a:lnTo>
                <a:cubicBezTo>
                  <a:pt x="6431517" y="0"/>
                  <a:pt x="6477000" y="45483"/>
                  <a:pt x="6477000" y="101589"/>
                </a:cubicBezTo>
                <a:lnTo>
                  <a:pt x="6477000" y="2501911"/>
                </a:lnTo>
                <a:cubicBezTo>
                  <a:pt x="6477000" y="2558017"/>
                  <a:pt x="6431517" y="2603500"/>
                  <a:pt x="63754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004300" y="35623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添加定时收支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106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21221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房租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水电费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106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21221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04300" y="5302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959850" y="5302250"/>
            <a:ext cx="61595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01100" y="6165850"/>
            <a:ext cx="6477000" cy="1828800"/>
          </a:xfrm>
          <a:custGeom>
            <a:avLst/>
            <a:gdLst/>
            <a:ahLst/>
            <a:cxnLst/>
            <a:rect l="l" t="t" r="r" b="b"/>
            <a:pathLst>
              <a:path w="6477000" h="1828800">
                <a:moveTo>
                  <a:pt x="101608" y="0"/>
                </a:moveTo>
                <a:lnTo>
                  <a:pt x="6375392" y="0"/>
                </a:lnTo>
                <a:cubicBezTo>
                  <a:pt x="6431508" y="0"/>
                  <a:pt x="6477000" y="45492"/>
                  <a:pt x="6477000" y="101608"/>
                </a:cubicBezTo>
                <a:lnTo>
                  <a:pt x="6477000" y="1727192"/>
                </a:lnTo>
                <a:cubicBezTo>
                  <a:pt x="6477000" y="1783308"/>
                  <a:pt x="6431508" y="1828800"/>
                  <a:pt x="63753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9004300" y="63690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04300" y="67754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105900" y="68770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每月房租支出 - ¥1500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439900" y="68770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4300" y="7334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9105900" y="743585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每月工资收入 - ¥5000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439900" y="74358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eksforgeeks.org/7fa2218a4363217b7016b509f1c0b533a8d17f62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95" b="19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60600" cy="673100"/>
          </a:xfrm>
          <a:custGeom>
            <a:avLst/>
            <a:gdLst/>
            <a:ahLst/>
            <a:cxnLst/>
            <a:rect l="l" t="t" r="r" b="b"/>
            <a:pathLst>
              <a:path w="2260600" h="673100">
                <a:moveTo>
                  <a:pt x="101598" y="0"/>
                </a:moveTo>
                <a:lnTo>
                  <a:pt x="2159002" y="0"/>
                </a:lnTo>
                <a:cubicBezTo>
                  <a:pt x="2215113" y="0"/>
                  <a:pt x="2260600" y="45487"/>
                  <a:pt x="2260600" y="101598"/>
                </a:cubicBezTo>
                <a:lnTo>
                  <a:pt x="2260600" y="571502"/>
                </a:lnTo>
                <a:cubicBezTo>
                  <a:pt x="2260600" y="627613"/>
                  <a:pt x="2215113" y="673100"/>
                  <a:pt x="21590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测试与部署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测试用例与部署方案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QUALITY ASSURANCE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测试方案与用例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核心功能可用性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：用户登录、账单CRUD、统计展示、账单导入、定时收支等功能的完整测试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94634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894634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4186734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31234" y="2336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兼容性测试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8634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在Edge等主流浏览器中测试系统兼容性，确保在不同环境下正常运行，界面显示与交互一致性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81267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281267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7573367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017867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5267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优化数据库查询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，添加索引，提升接口响应速度，确保系统在高并发场景下的稳定性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993140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920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典型测试用例</a:t>
            </a:r>
            <a:endParaRPr lang="en-US" sz="1600" dirty="0"/>
          </a:p>
        </p:txBody>
      </p:sp>
      <p:graphicFrame>
        <p:nvGraphicFramePr>
          <p:cNvPr id="3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5829300"/>
          <a:ext cx="9398000" cy="2806698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测试场景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输入数据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预期结果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实际结果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正确用户名密码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用户登录失败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错误用户名密码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提示错误信息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添加账单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类型、分类、金额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账单添加成功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筛选账单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月份、类型条件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返回符合条件数据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统计准确性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多笔收支记录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统计数据与记录一致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10795000" y="2032000"/>
            <a:ext cx="4953000" cy="53848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07950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5"/>
          <p:cNvSpPr/>
          <p:nvPr/>
        </p:nvSpPr>
        <p:spPr>
          <a:xfrm>
            <a:off x="11090275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11391900" y="22860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测试工具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74400" y="28448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8"/>
          <p:cNvSpPr/>
          <p:nvPr/>
        </p:nvSpPr>
        <p:spPr>
          <a:xfrm>
            <a:off x="11226800" y="29972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226800" y="3352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API接口测试与调试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74400" y="39624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226800" y="4114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226800" y="4470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前端页面调试与性能分析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1074400" y="50800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11226800" y="5232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226800" y="5588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后端代码断点调试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074400" y="61976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226800" y="6350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Browser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226800" y="67056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数据库可视化管理与查询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95000" y="7620000"/>
            <a:ext cx="4953000" cy="1270000"/>
          </a:xfrm>
          <a:custGeom>
            <a:avLst/>
            <a:gdLst/>
            <a:ahLst/>
            <a:cxnLst/>
            <a:rect l="l" t="t" r="r" b="b"/>
            <a:pathLst>
              <a:path w="4953000" h="1270000">
                <a:moveTo>
                  <a:pt x="50800" y="0"/>
                </a:moveTo>
                <a:lnTo>
                  <a:pt x="4851400" y="0"/>
                </a:lnTo>
                <a:cubicBezTo>
                  <a:pt x="4907475" y="0"/>
                  <a:pt x="4953000" y="45525"/>
                  <a:pt x="4953000" y="101600"/>
                </a:cubicBezTo>
                <a:lnTo>
                  <a:pt x="4953000" y="1168400"/>
                </a:lnTo>
                <a:cubicBezTo>
                  <a:pt x="4953000" y="1224475"/>
                  <a:pt x="4907475" y="1270000"/>
                  <a:pt x="48514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0"/>
          <p:cNvSpPr/>
          <p:nvPr/>
        </p:nvSpPr>
        <p:spPr>
          <a:xfrm>
            <a:off x="107950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137900" y="8128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544300" y="7874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544300" y="8229600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项目部署与启动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42" y="1775399"/>
            <a:ext cx="10042102" cy="4560557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66042" y="1775399"/>
            <a:ext cx="44385" cy="4560557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本地部署流程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160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环境准备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0160" y="2840639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43315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安装Node.js (16+)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315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 --version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315" y="341764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--version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88347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克隆项目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88347" y="2840639"/>
            <a:ext cx="4704808" cy="710160"/>
          </a:xfrm>
          <a:custGeom>
            <a:avLst/>
            <a:gdLst/>
            <a:ahLst/>
            <a:cxnLst/>
            <a:rect l="l" t="t" r="r" b="b"/>
            <a:pathLst>
              <a:path w="4704808" h="710160">
                <a:moveTo>
                  <a:pt x="88770" y="0"/>
                </a:moveTo>
                <a:lnTo>
                  <a:pt x="4616038" y="0"/>
                </a:lnTo>
                <a:cubicBezTo>
                  <a:pt x="4665065" y="0"/>
                  <a:pt x="4704808" y="39744"/>
                  <a:pt x="4704808" y="88770"/>
                </a:cubicBezTo>
                <a:lnTo>
                  <a:pt x="4704808" y="621390"/>
                </a:lnTo>
                <a:cubicBezTo>
                  <a:pt x="4704808" y="670416"/>
                  <a:pt x="4665065" y="710160"/>
                  <a:pt x="4616038" y="710160"/>
                </a:cubicBezTo>
                <a:lnTo>
                  <a:pt x="88770" y="710160"/>
                </a:lnTo>
                <a:cubicBezTo>
                  <a:pt x="39744" y="710160"/>
                  <a:pt x="0" y="670416"/>
                  <a:pt x="0" y="62139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721502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[项目地址]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1502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revenue-management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0160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安装依赖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0160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843315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前端依赖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3315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frontend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3315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8347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启动服务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88347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5721502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一键启动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21502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start.sh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21502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./start.sh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042" y="65136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66042" y="65136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765641" y="67799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7566" y="6735595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一键启动脚本 (start.sh)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0160" y="7223829"/>
            <a:ext cx="9576060" cy="2574329"/>
          </a:xfrm>
          <a:custGeom>
            <a:avLst/>
            <a:gdLst/>
            <a:ahLst/>
            <a:cxnLst/>
            <a:rect l="l" t="t" r="r" b="b"/>
            <a:pathLst>
              <a:path w="9576060" h="2574329">
                <a:moveTo>
                  <a:pt x="88763" y="0"/>
                </a:moveTo>
                <a:lnTo>
                  <a:pt x="9487297" y="0"/>
                </a:lnTo>
                <a:cubicBezTo>
                  <a:pt x="9536320" y="0"/>
                  <a:pt x="9576060" y="39740"/>
                  <a:pt x="9576060" y="88763"/>
                </a:cubicBezTo>
                <a:lnTo>
                  <a:pt x="9576060" y="2485566"/>
                </a:lnTo>
                <a:cubicBezTo>
                  <a:pt x="9576060" y="2534589"/>
                  <a:pt x="9536320" y="2574329"/>
                  <a:pt x="9487297" y="2574329"/>
                </a:cubicBezTo>
                <a:lnTo>
                  <a:pt x="88763" y="2574329"/>
                </a:lnTo>
                <a:cubicBezTo>
                  <a:pt x="39740" y="2574329"/>
                  <a:pt x="0" y="2534589"/>
                  <a:pt x="0" y="2485566"/>
                </a:cubicBezTo>
                <a:lnTo>
                  <a:pt x="0" y="88763"/>
                </a:lnTo>
                <a:cubicBezTo>
                  <a:pt x="0" y="39740"/>
                  <a:pt x="39740" y="0"/>
                  <a:pt x="8876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87700" y="74013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7700" y="76232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"启动个人收支管理系统..."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700" y="78452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"启动后端服务..."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7700" y="80671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start &amp;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7700" y="82890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sleep 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7700" y="85109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"启动前端服务..."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7700" y="87329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../frontend &amp;&amp; npm run dev &amp;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700" y="89548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"系统启动完成！"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7700" y="91767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"前端: http://localhost:5173"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7700" y="93986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"后端: http://localhost:3000"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99508" y="1775399"/>
            <a:ext cx="5015503" cy="7046116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99508" y="1775399"/>
            <a:ext cx="44385" cy="7046116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开发环境配置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799508" y="8999229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0799508" y="8999229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1071366" y="9398694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1454186" y="9221154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54186" y="9531848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55aef2715278e6535f950bd37151ca705edef658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8269" b="826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7500" y="339725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0" y="140652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31800" y="1762125"/>
            <a:ext cx="1539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51000" y="2574925"/>
            <a:ext cx="12979400" cy="1270000"/>
          </a:xfrm>
          <a:custGeom>
            <a:avLst/>
            <a:gdLst/>
            <a:ahLst/>
            <a:cxnLst/>
            <a:rect l="l" t="t" r="r" b="b"/>
            <a:pathLst>
              <a:path w="12979400" h="1270000">
                <a:moveTo>
                  <a:pt x="50800" y="0"/>
                </a:moveTo>
                <a:lnTo>
                  <a:pt x="12877800" y="0"/>
                </a:lnTo>
                <a:cubicBezTo>
                  <a:pt x="12933875" y="0"/>
                  <a:pt x="12979400" y="45525"/>
                  <a:pt x="12979400" y="101600"/>
                </a:cubicBezTo>
                <a:lnTo>
                  <a:pt x="12979400" y="1168400"/>
                </a:lnTo>
                <a:cubicBezTo>
                  <a:pt x="12979400" y="1224475"/>
                  <a:pt x="12933875" y="1270000"/>
                  <a:pt x="12877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651000" y="2574925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981200" y="2879725"/>
            <a:ext cx="12446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通过本次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课程设计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，团队成功实现了轻量化、易操作的个人收支管理系统，完成了从需求分析到系统部署的完整开发流程。每位成员承担了</a:t>
            </a: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的工作量，在各自领域做出了技术贡献，体现了良好的团队协作能力。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6256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3479800" y="43529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8161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8288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5大核心功能全部完成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452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7842250" y="4352925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62357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484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5位成员高效协作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464800" y="4098925"/>
            <a:ext cx="4165600" cy="1879600"/>
          </a:xfrm>
          <a:custGeom>
            <a:avLst/>
            <a:gdLst/>
            <a:ahLst/>
            <a:cxnLst/>
            <a:rect l="l" t="t" r="r" b="b"/>
            <a:pathLst>
              <a:path w="4165600" h="1879600">
                <a:moveTo>
                  <a:pt x="101592" y="0"/>
                </a:moveTo>
                <a:lnTo>
                  <a:pt x="4064008" y="0"/>
                </a:lnTo>
                <a:cubicBezTo>
                  <a:pt x="4120116" y="0"/>
                  <a:pt x="4165600" y="45484"/>
                  <a:pt x="4165600" y="101592"/>
                </a:cubicBezTo>
                <a:lnTo>
                  <a:pt x="4165600" y="1778008"/>
                </a:lnTo>
                <a:cubicBezTo>
                  <a:pt x="4165600" y="1834116"/>
                  <a:pt x="4120116" y="1879600"/>
                  <a:pt x="406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12290425" y="435292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0655300" y="4962525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技术验证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68000" y="5419725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+ Node.js技术栈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638300" y="6245225"/>
            <a:ext cx="12979400" cy="1384300"/>
          </a:xfrm>
          <a:custGeom>
            <a:avLst/>
            <a:gdLst/>
            <a:ahLst/>
            <a:cxnLst/>
            <a:rect l="l" t="t" r="r" b="b"/>
            <a:pathLst>
              <a:path w="12979400" h="1384300">
                <a:moveTo>
                  <a:pt x="101594" y="0"/>
                </a:moveTo>
                <a:lnTo>
                  <a:pt x="12877806" y="0"/>
                </a:lnTo>
                <a:cubicBezTo>
                  <a:pt x="12933915" y="0"/>
                  <a:pt x="12979400" y="45485"/>
                  <a:pt x="12979400" y="101594"/>
                </a:cubicBezTo>
                <a:lnTo>
                  <a:pt x="12979400" y="1282706"/>
                </a:lnTo>
                <a:cubicBezTo>
                  <a:pt x="12979400" y="1338815"/>
                  <a:pt x="12933915" y="1384300"/>
                  <a:pt x="128778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5400">
            <a:solidFill>
              <a:srgbClr val="4FD1C5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898650" y="6562725"/>
            <a:ext cx="124587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系统采用</a:t>
            </a: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Vue3+Node.js+SQLite技术栈</a:t>
            </a:r>
            <a:r>
              <a:rPr lang="en-US" sz="18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，实现了用户管理、账单CRUD、数据可视化、账单导入、定时收支等核心功能，验证了技术选型的合理性与高效性，为后续项目开发积累了宝贵经验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4500" y="8042275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感谢各位老师与同学的聆听！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57200" y="8499475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2458</Words>
  <Application>Microsoft Office PowerPoint</Application>
  <PresentationFormat>自定义</PresentationFormat>
  <Paragraphs>842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微软雅黑</vt:lpstr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5</cp:revision>
  <dcterms:created xsi:type="dcterms:W3CDTF">2025-12-22T07:15:29Z</dcterms:created>
  <dcterms:modified xsi:type="dcterms:W3CDTF">2025-12-22T07:38:25Z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